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24"/>
  </p:notesMasterIdLst>
  <p:sldIdLst>
    <p:sldId id="256" r:id="rId4"/>
    <p:sldId id="263" r:id="rId5"/>
    <p:sldId id="265" r:id="rId6"/>
    <p:sldId id="267" r:id="rId7"/>
    <p:sldId id="264"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6F2A"/>
    <a:srgbClr val="27837B"/>
    <a:srgbClr val="E32F26"/>
    <a:srgbClr val="392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B88F86-EDDF-4889-94BD-64B09616F931}" v="1290" dt="2024-09-25T13:00:06.6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p:cViewPr varScale="1">
        <p:scale>
          <a:sx n="81" d="100"/>
          <a:sy n="81" d="100"/>
        </p:scale>
        <p:origin x="126" y="408"/>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atson" userId="1c9bf12b-656b-4ed9-9551-d9760a37cad2" providerId="ADAL" clId="{F8B88F86-EDDF-4889-94BD-64B09616F931}"/>
    <pc:docChg chg="undo custSel addSld delSld modSld">
      <pc:chgData name="Helen Watson" userId="1c9bf12b-656b-4ed9-9551-d9760a37cad2" providerId="ADAL" clId="{F8B88F86-EDDF-4889-94BD-64B09616F931}" dt="2024-09-25T13:00:06.671" v="5591" actId="962"/>
      <pc:docMkLst>
        <pc:docMk/>
      </pc:docMkLst>
      <pc:sldChg chg="modSp mod">
        <pc:chgData name="Helen Watson" userId="1c9bf12b-656b-4ed9-9551-d9760a37cad2" providerId="ADAL" clId="{F8B88F86-EDDF-4889-94BD-64B09616F931}" dt="2024-09-25T13:00:06.671" v="5591" actId="962"/>
        <pc:sldMkLst>
          <pc:docMk/>
          <pc:sldMk cId="0" sldId="256"/>
        </pc:sldMkLst>
        <pc:spChg chg="mod">
          <ac:chgData name="Helen Watson" userId="1c9bf12b-656b-4ed9-9551-d9760a37cad2" providerId="ADAL" clId="{F8B88F86-EDDF-4889-94BD-64B09616F931}" dt="2024-09-25T12:58:20.941" v="5280" actId="33553"/>
          <ac:spMkLst>
            <pc:docMk/>
            <pc:sldMk cId="0" sldId="256"/>
            <ac:spMk id="14" creationId="{84483A55-6676-22BA-C632-A2D14B15265D}"/>
          </ac:spMkLst>
        </pc:spChg>
        <pc:spChg chg="mod">
          <ac:chgData name="Helen Watson" userId="1c9bf12b-656b-4ed9-9551-d9760a37cad2" providerId="ADAL" clId="{F8B88F86-EDDF-4889-94BD-64B09616F931}" dt="2024-09-24T07:52:52.969" v="69" actId="20577"/>
          <ac:spMkLst>
            <pc:docMk/>
            <pc:sldMk cId="0" sldId="256"/>
            <ac:spMk id="15" creationId="{38D632C1-85B9-9930-902D-992D5F434A91}"/>
          </ac:spMkLst>
        </pc:spChg>
        <pc:picChg chg="mod">
          <ac:chgData name="Helen Watson" userId="1c9bf12b-656b-4ed9-9551-d9760a37cad2" providerId="ADAL" clId="{F8B88F86-EDDF-4889-94BD-64B09616F931}" dt="2024-09-25T13:00:06.671" v="5591" actId="962"/>
          <ac:picMkLst>
            <pc:docMk/>
            <pc:sldMk cId="0" sldId="256"/>
            <ac:picMk id="7" creationId="{C4C0CBB4-C30B-D5D8-0E2F-9D6CDD78395C}"/>
          </ac:picMkLst>
        </pc:picChg>
        <pc:picChg chg="mod">
          <ac:chgData name="Helen Watson" userId="1c9bf12b-656b-4ed9-9551-d9760a37cad2" providerId="ADAL" clId="{F8B88F86-EDDF-4889-94BD-64B09616F931}" dt="2024-09-25T12:59:15.964" v="5377" actId="962"/>
          <ac:picMkLst>
            <pc:docMk/>
            <pc:sldMk cId="0" sldId="256"/>
            <ac:picMk id="13" creationId="{700A1790-53F3-AE5F-B28D-479EA8FDAD70}"/>
          </ac:picMkLst>
        </pc:picChg>
      </pc:sldChg>
      <pc:sldChg chg="del">
        <pc:chgData name="Helen Watson" userId="1c9bf12b-656b-4ed9-9551-d9760a37cad2" providerId="ADAL" clId="{F8B88F86-EDDF-4889-94BD-64B09616F931}" dt="2024-09-24T08:21:56.337" v="670" actId="47"/>
        <pc:sldMkLst>
          <pc:docMk/>
          <pc:sldMk cId="0" sldId="257"/>
        </pc:sldMkLst>
      </pc:sldChg>
      <pc:sldChg chg="del">
        <pc:chgData name="Helen Watson" userId="1c9bf12b-656b-4ed9-9551-d9760a37cad2" providerId="ADAL" clId="{F8B88F86-EDDF-4889-94BD-64B09616F931}" dt="2024-09-24T08:21:59.941" v="673" actId="47"/>
        <pc:sldMkLst>
          <pc:docMk/>
          <pc:sldMk cId="0" sldId="258"/>
        </pc:sldMkLst>
      </pc:sldChg>
      <pc:sldChg chg="del">
        <pc:chgData name="Helen Watson" userId="1c9bf12b-656b-4ed9-9551-d9760a37cad2" providerId="ADAL" clId="{F8B88F86-EDDF-4889-94BD-64B09616F931}" dt="2024-09-24T08:22:01.367" v="675" actId="47"/>
        <pc:sldMkLst>
          <pc:docMk/>
          <pc:sldMk cId="1754755455" sldId="259"/>
        </pc:sldMkLst>
      </pc:sldChg>
      <pc:sldChg chg="del">
        <pc:chgData name="Helen Watson" userId="1c9bf12b-656b-4ed9-9551-d9760a37cad2" providerId="ADAL" clId="{F8B88F86-EDDF-4889-94BD-64B09616F931}" dt="2024-09-24T08:22:00.854" v="674" actId="47"/>
        <pc:sldMkLst>
          <pc:docMk/>
          <pc:sldMk cId="4022555293" sldId="260"/>
        </pc:sldMkLst>
      </pc:sldChg>
      <pc:sldChg chg="del">
        <pc:chgData name="Helen Watson" userId="1c9bf12b-656b-4ed9-9551-d9760a37cad2" providerId="ADAL" clId="{F8B88F86-EDDF-4889-94BD-64B09616F931}" dt="2024-09-24T08:21:58.845" v="671" actId="47"/>
        <pc:sldMkLst>
          <pc:docMk/>
          <pc:sldMk cId="2985015137" sldId="261"/>
        </pc:sldMkLst>
      </pc:sldChg>
      <pc:sldChg chg="del">
        <pc:chgData name="Helen Watson" userId="1c9bf12b-656b-4ed9-9551-d9760a37cad2" providerId="ADAL" clId="{F8B88F86-EDDF-4889-94BD-64B09616F931}" dt="2024-09-24T08:21:59.195" v="672" actId="47"/>
        <pc:sldMkLst>
          <pc:docMk/>
          <pc:sldMk cId="3398516962" sldId="262"/>
        </pc:sldMkLst>
      </pc:sldChg>
      <pc:sldChg chg="addSp delSp modSp mod">
        <pc:chgData name="Helen Watson" userId="1c9bf12b-656b-4ed9-9551-d9760a37cad2" providerId="ADAL" clId="{F8B88F86-EDDF-4889-94BD-64B09616F931}" dt="2024-09-25T12:58:22.844" v="5281" actId="33553"/>
        <pc:sldMkLst>
          <pc:docMk/>
          <pc:sldMk cId="2771481125" sldId="263"/>
        </pc:sldMkLst>
        <pc:spChg chg="mod">
          <ac:chgData name="Helen Watson" userId="1c9bf12b-656b-4ed9-9551-d9760a37cad2" providerId="ADAL" clId="{F8B88F86-EDDF-4889-94BD-64B09616F931}" dt="2024-09-25T09:25:19.680" v="699" actId="962"/>
          <ac:spMkLst>
            <pc:docMk/>
            <pc:sldMk cId="2771481125" sldId="263"/>
            <ac:spMk id="2" creationId="{00000000-0000-0000-0000-000000000000}"/>
          </ac:spMkLst>
        </pc:spChg>
        <pc:spChg chg="mod">
          <ac:chgData name="Helen Watson" userId="1c9bf12b-656b-4ed9-9551-d9760a37cad2" providerId="ADAL" clId="{F8B88F86-EDDF-4889-94BD-64B09616F931}" dt="2024-09-25T09:25:25.543" v="701" actId="962"/>
          <ac:spMkLst>
            <pc:docMk/>
            <pc:sldMk cId="2771481125" sldId="263"/>
            <ac:spMk id="7" creationId="{00000000-0000-0000-0000-000000000000}"/>
          </ac:spMkLst>
        </pc:spChg>
        <pc:spChg chg="mod">
          <ac:chgData name="Helen Watson" userId="1c9bf12b-656b-4ed9-9551-d9760a37cad2" providerId="ADAL" clId="{F8B88F86-EDDF-4889-94BD-64B09616F931}" dt="2024-09-25T12:58:22.844" v="5281" actId="33553"/>
          <ac:spMkLst>
            <pc:docMk/>
            <pc:sldMk cId="2771481125" sldId="263"/>
            <ac:spMk id="8" creationId="{60B21CFD-42DC-48C7-D60E-090F4C751904}"/>
          </ac:spMkLst>
        </pc:spChg>
        <pc:spChg chg="add del mod">
          <ac:chgData name="Helen Watson" userId="1c9bf12b-656b-4ed9-9551-d9760a37cad2" providerId="ADAL" clId="{F8B88F86-EDDF-4889-94BD-64B09616F931}" dt="2024-09-25T09:24:28.345" v="691" actId="478"/>
          <ac:spMkLst>
            <pc:docMk/>
            <pc:sldMk cId="2771481125" sldId="263"/>
            <ac:spMk id="9" creationId="{42E414EB-BD37-2CBA-E849-56712864AD0C}"/>
          </ac:spMkLst>
        </pc:spChg>
        <pc:spChg chg="add mod">
          <ac:chgData name="Helen Watson" userId="1c9bf12b-656b-4ed9-9551-d9760a37cad2" providerId="ADAL" clId="{F8B88F86-EDDF-4889-94BD-64B09616F931}" dt="2024-09-25T09:24:07.076" v="682"/>
          <ac:spMkLst>
            <pc:docMk/>
            <pc:sldMk cId="2771481125" sldId="263"/>
            <ac:spMk id="11" creationId="{42E414EB-BD37-2CBA-E849-56712864AD0C}"/>
          </ac:spMkLst>
        </pc:spChg>
        <pc:spChg chg="add mod">
          <ac:chgData name="Helen Watson" userId="1c9bf12b-656b-4ed9-9551-d9760a37cad2" providerId="ADAL" clId="{F8B88F86-EDDF-4889-94BD-64B09616F931}" dt="2024-09-25T09:24:13.172" v="683" actId="767"/>
          <ac:spMkLst>
            <pc:docMk/>
            <pc:sldMk cId="2771481125" sldId="263"/>
            <ac:spMk id="12" creationId="{11803A16-9A8D-DC52-8DF8-328464895350}"/>
          </ac:spMkLst>
        </pc:spChg>
        <pc:spChg chg="add mod">
          <ac:chgData name="Helen Watson" userId="1c9bf12b-656b-4ed9-9551-d9760a37cad2" providerId="ADAL" clId="{F8B88F86-EDDF-4889-94BD-64B09616F931}" dt="2024-09-25T09:24:17.239" v="686" actId="1076"/>
          <ac:spMkLst>
            <pc:docMk/>
            <pc:sldMk cId="2771481125" sldId="263"/>
            <ac:spMk id="13" creationId="{80A6E1F6-95A8-C5C4-4000-E10CEBB2B90F}"/>
          </ac:spMkLst>
        </pc:spChg>
        <pc:spChg chg="add mod">
          <ac:chgData name="Helen Watson" userId="1c9bf12b-656b-4ed9-9551-d9760a37cad2" providerId="ADAL" clId="{F8B88F86-EDDF-4889-94BD-64B09616F931}" dt="2024-09-25T09:24:38.039" v="696" actId="14100"/>
          <ac:spMkLst>
            <pc:docMk/>
            <pc:sldMk cId="2771481125" sldId="263"/>
            <ac:spMk id="14" creationId="{FC7F3704-8B4F-09FE-6789-A250695AC72B}"/>
          </ac:spMkLst>
        </pc:spChg>
        <pc:grpChg chg="mod">
          <ac:chgData name="Helen Watson" userId="1c9bf12b-656b-4ed9-9551-d9760a37cad2" providerId="ADAL" clId="{F8B88F86-EDDF-4889-94BD-64B09616F931}" dt="2024-09-25T09:25:17.114" v="698" actId="962"/>
          <ac:grpSpMkLst>
            <pc:docMk/>
            <pc:sldMk cId="2771481125" sldId="263"/>
            <ac:grpSpMk id="4" creationId="{00000000-0000-0000-0000-000000000000}"/>
          </ac:grpSpMkLst>
        </pc:grpChg>
        <pc:picChg chg="mod">
          <ac:chgData name="Helen Watson" userId="1c9bf12b-656b-4ed9-9551-d9760a37cad2" providerId="ADAL" clId="{F8B88F86-EDDF-4889-94BD-64B09616F931}" dt="2024-09-25T09:25:22.455" v="700" actId="962"/>
          <ac:picMkLst>
            <pc:docMk/>
            <pc:sldMk cId="2771481125" sldId="263"/>
            <ac:picMk id="3" creationId="{00000000-0000-0000-0000-000000000000}"/>
          </ac:picMkLst>
        </pc:picChg>
      </pc:sldChg>
      <pc:sldChg chg="new del">
        <pc:chgData name="Helen Watson" userId="1c9bf12b-656b-4ed9-9551-d9760a37cad2" providerId="ADAL" clId="{F8B88F86-EDDF-4889-94BD-64B09616F931}" dt="2024-09-24T07:53:06.597" v="71" actId="2696"/>
        <pc:sldMkLst>
          <pc:docMk/>
          <pc:sldMk cId="3418644497" sldId="263"/>
        </pc:sldMkLst>
      </pc:sldChg>
      <pc:sldChg chg="addSp delSp modSp mod">
        <pc:chgData name="Helen Watson" userId="1c9bf12b-656b-4ed9-9551-d9760a37cad2" providerId="ADAL" clId="{F8B88F86-EDDF-4889-94BD-64B09616F931}" dt="2024-09-25T12:59:55.877" v="5589" actId="962"/>
        <pc:sldMkLst>
          <pc:docMk/>
          <pc:sldMk cId="2988569546" sldId="264"/>
        </pc:sldMkLst>
        <pc:spChg chg="mod">
          <ac:chgData name="Helen Watson" userId="1c9bf12b-656b-4ed9-9551-d9760a37cad2" providerId="ADAL" clId="{F8B88F86-EDDF-4889-94BD-64B09616F931}" dt="2024-09-25T09:30:28.871" v="2219" actId="962"/>
          <ac:spMkLst>
            <pc:docMk/>
            <pc:sldMk cId="2988569546" sldId="264"/>
            <ac:spMk id="6" creationId="{92ADDB24-4D92-C4FA-DD20-939F77569CE2}"/>
          </ac:spMkLst>
        </pc:spChg>
        <pc:spChg chg="mod">
          <ac:chgData name="Helen Watson" userId="1c9bf12b-656b-4ed9-9551-d9760a37cad2" providerId="ADAL" clId="{F8B88F86-EDDF-4889-94BD-64B09616F931}" dt="2024-09-25T09:30:30.622" v="2220" actId="962"/>
          <ac:spMkLst>
            <pc:docMk/>
            <pc:sldMk cId="2988569546" sldId="264"/>
            <ac:spMk id="7" creationId="{9C5067B4-8670-79AC-39B7-728F0514055A}"/>
          </ac:spMkLst>
        </pc:spChg>
        <pc:spChg chg="mod">
          <ac:chgData name="Helen Watson" userId="1c9bf12b-656b-4ed9-9551-d9760a37cad2" providerId="ADAL" clId="{F8B88F86-EDDF-4889-94BD-64B09616F931}" dt="2024-09-25T12:58:28.338" v="5284" actId="33553"/>
          <ac:spMkLst>
            <pc:docMk/>
            <pc:sldMk cId="2988569546" sldId="264"/>
            <ac:spMk id="10" creationId="{851BE802-1C4E-CA8D-0CA7-B7E2F2AC7B82}"/>
          </ac:spMkLst>
        </pc:spChg>
        <pc:spChg chg="add mod">
          <ac:chgData name="Helen Watson" userId="1c9bf12b-656b-4ed9-9551-d9760a37cad2" providerId="ADAL" clId="{F8B88F86-EDDF-4889-94BD-64B09616F931}" dt="2024-09-24T08:00:36.450" v="311" actId="14100"/>
          <ac:spMkLst>
            <pc:docMk/>
            <pc:sldMk cId="2988569546" sldId="264"/>
            <ac:spMk id="13" creationId="{52C7BB3C-1A59-470B-3240-6FFFEE89E960}"/>
          </ac:spMkLst>
        </pc:spChg>
        <pc:spChg chg="add mod">
          <ac:chgData name="Helen Watson" userId="1c9bf12b-656b-4ed9-9551-d9760a37cad2" providerId="ADAL" clId="{F8B88F86-EDDF-4889-94BD-64B09616F931}" dt="2024-09-24T08:01:10.845" v="325" actId="113"/>
          <ac:spMkLst>
            <pc:docMk/>
            <pc:sldMk cId="2988569546" sldId="264"/>
            <ac:spMk id="14" creationId="{6465F7B4-7B3B-AC5D-BA2C-BA02BFB02BCB}"/>
          </ac:spMkLst>
        </pc:spChg>
        <pc:spChg chg="add mod">
          <ac:chgData name="Helen Watson" userId="1c9bf12b-656b-4ed9-9551-d9760a37cad2" providerId="ADAL" clId="{F8B88F86-EDDF-4889-94BD-64B09616F931}" dt="2024-09-24T08:01:26.489" v="332" actId="14100"/>
          <ac:spMkLst>
            <pc:docMk/>
            <pc:sldMk cId="2988569546" sldId="264"/>
            <ac:spMk id="15" creationId="{40FDB24E-5920-4432-7403-93629F69DD3D}"/>
          </ac:spMkLst>
        </pc:spChg>
        <pc:spChg chg="del">
          <ac:chgData name="Helen Watson" userId="1c9bf12b-656b-4ed9-9551-d9760a37cad2" providerId="ADAL" clId="{F8B88F86-EDDF-4889-94BD-64B09616F931}" dt="2024-09-24T07:59:11.227" v="282" actId="478"/>
          <ac:spMkLst>
            <pc:docMk/>
            <pc:sldMk cId="2988569546" sldId="264"/>
            <ac:spMk id="17" creationId="{63F0B132-2120-390A-7D8E-D18B493A11F2}"/>
          </ac:spMkLst>
        </pc:spChg>
        <pc:spChg chg="del">
          <ac:chgData name="Helen Watson" userId="1c9bf12b-656b-4ed9-9551-d9760a37cad2" providerId="ADAL" clId="{F8B88F86-EDDF-4889-94BD-64B09616F931}" dt="2024-09-24T07:59:06.430" v="277" actId="478"/>
          <ac:spMkLst>
            <pc:docMk/>
            <pc:sldMk cId="2988569546" sldId="264"/>
            <ac:spMk id="18" creationId="{62054CA2-67CC-6C9C-BAD7-53A1B60AF042}"/>
          </ac:spMkLst>
        </pc:spChg>
        <pc:spChg chg="del">
          <ac:chgData name="Helen Watson" userId="1c9bf12b-656b-4ed9-9551-d9760a37cad2" providerId="ADAL" clId="{F8B88F86-EDDF-4889-94BD-64B09616F931}" dt="2024-09-24T07:59:08.988" v="279" actId="478"/>
          <ac:spMkLst>
            <pc:docMk/>
            <pc:sldMk cId="2988569546" sldId="264"/>
            <ac:spMk id="19" creationId="{970D8FD2-53BD-49DE-DBDE-89828B3FDD36}"/>
          </ac:spMkLst>
        </pc:spChg>
        <pc:grpChg chg="mod">
          <ac:chgData name="Helen Watson" userId="1c9bf12b-656b-4ed9-9551-d9760a37cad2" providerId="ADAL" clId="{F8B88F86-EDDF-4889-94BD-64B09616F931}" dt="2024-09-25T09:30:27.077" v="2218" actId="962"/>
          <ac:grpSpMkLst>
            <pc:docMk/>
            <pc:sldMk cId="2988569546" sldId="264"/>
            <ac:grpSpMk id="3" creationId="{FFFF4C23-B1E4-89F8-E01B-D09593C3C898}"/>
          </ac:grpSpMkLst>
        </pc:grpChg>
        <pc:picChg chg="mod">
          <ac:chgData name="Helen Watson" userId="1c9bf12b-656b-4ed9-9551-d9760a37cad2" providerId="ADAL" clId="{F8B88F86-EDDF-4889-94BD-64B09616F931}" dt="2024-09-25T09:30:25.198" v="2217" actId="962"/>
          <ac:picMkLst>
            <pc:docMk/>
            <pc:sldMk cId="2988569546" sldId="264"/>
            <ac:picMk id="2" creationId="{12D1FBAF-9E76-AC1E-6F56-A973FEBCC3A3}"/>
          </ac:picMkLst>
        </pc:picChg>
        <pc:picChg chg="add mod modCrop">
          <ac:chgData name="Helen Watson" userId="1c9bf12b-656b-4ed9-9551-d9760a37cad2" providerId="ADAL" clId="{F8B88F86-EDDF-4889-94BD-64B09616F931}" dt="2024-09-25T09:33:49.998" v="2670" actId="962"/>
          <ac:picMkLst>
            <pc:docMk/>
            <pc:sldMk cId="2988569546" sldId="264"/>
            <ac:picMk id="11" creationId="{C116CB6B-DEB1-2385-816B-89348F24652B}"/>
          </ac:picMkLst>
        </pc:picChg>
        <pc:picChg chg="add mod">
          <ac:chgData name="Helen Watson" userId="1c9bf12b-656b-4ed9-9551-d9760a37cad2" providerId="ADAL" clId="{F8B88F86-EDDF-4889-94BD-64B09616F931}" dt="2024-09-25T12:59:55.877" v="5589" actId="962"/>
          <ac:picMkLst>
            <pc:docMk/>
            <pc:sldMk cId="2988569546" sldId="264"/>
            <ac:picMk id="12" creationId="{762851AD-613E-48FF-0FAD-5C592E84ADF5}"/>
          </ac:picMkLst>
        </pc:picChg>
        <pc:picChg chg="del">
          <ac:chgData name="Helen Watson" userId="1c9bf12b-656b-4ed9-9551-d9760a37cad2" providerId="ADAL" clId="{F8B88F86-EDDF-4889-94BD-64B09616F931}" dt="2024-09-24T07:59:07.572" v="278" actId="478"/>
          <ac:picMkLst>
            <pc:docMk/>
            <pc:sldMk cId="2988569546" sldId="264"/>
            <ac:picMk id="34" creationId="{23ADC4EF-2DCE-8FF1-F4F1-8C1F05C2884C}"/>
          </ac:picMkLst>
        </pc:picChg>
        <pc:picChg chg="del mod">
          <ac:chgData name="Helen Watson" userId="1c9bf12b-656b-4ed9-9551-d9760a37cad2" providerId="ADAL" clId="{F8B88F86-EDDF-4889-94BD-64B09616F931}" dt="2024-09-24T07:59:05.149" v="276" actId="478"/>
          <ac:picMkLst>
            <pc:docMk/>
            <pc:sldMk cId="2988569546" sldId="264"/>
            <ac:picMk id="35" creationId="{5AB4149D-2FDF-EF32-6805-ED595EE7AEDB}"/>
          </ac:picMkLst>
        </pc:picChg>
        <pc:picChg chg="del mod">
          <ac:chgData name="Helen Watson" userId="1c9bf12b-656b-4ed9-9551-d9760a37cad2" providerId="ADAL" clId="{F8B88F86-EDDF-4889-94BD-64B09616F931}" dt="2024-09-24T07:59:10.269" v="281" actId="478"/>
          <ac:picMkLst>
            <pc:docMk/>
            <pc:sldMk cId="2988569546" sldId="264"/>
            <ac:picMk id="36" creationId="{1905B501-E74A-6334-8404-03F9E3B0E081}"/>
          </ac:picMkLst>
        </pc:picChg>
      </pc:sldChg>
      <pc:sldChg chg="addSp delSp modSp mod">
        <pc:chgData name="Helen Watson" userId="1c9bf12b-656b-4ed9-9551-d9760a37cad2" providerId="ADAL" clId="{F8B88F86-EDDF-4889-94BD-64B09616F931}" dt="2024-09-25T12:58:24.408" v="5282" actId="33553"/>
        <pc:sldMkLst>
          <pc:docMk/>
          <pc:sldMk cId="3851861472" sldId="265"/>
        </pc:sldMkLst>
        <pc:spChg chg="mod">
          <ac:chgData name="Helen Watson" userId="1c9bf12b-656b-4ed9-9551-d9760a37cad2" providerId="ADAL" clId="{F8B88F86-EDDF-4889-94BD-64B09616F931}" dt="2024-09-25T09:25:41.862" v="704" actId="962"/>
          <ac:spMkLst>
            <pc:docMk/>
            <pc:sldMk cId="3851861472" sldId="265"/>
            <ac:spMk id="6" creationId="{9239763C-93F0-6D5A-C532-992903A44EEA}"/>
          </ac:spMkLst>
        </pc:spChg>
        <pc:spChg chg="mod">
          <ac:chgData name="Helen Watson" userId="1c9bf12b-656b-4ed9-9551-d9760a37cad2" providerId="ADAL" clId="{F8B88F86-EDDF-4889-94BD-64B09616F931}" dt="2024-09-25T12:58:24.408" v="5282" actId="33553"/>
          <ac:spMkLst>
            <pc:docMk/>
            <pc:sldMk cId="3851861472" sldId="265"/>
            <ac:spMk id="9" creationId="{C9F4F8F6-D0C2-B6FB-5FCA-E6EF43BABA48}"/>
          </ac:spMkLst>
        </pc:spChg>
        <pc:spChg chg="del">
          <ac:chgData name="Helen Watson" userId="1c9bf12b-656b-4ed9-9551-d9760a37cad2" providerId="ADAL" clId="{F8B88F86-EDDF-4889-94BD-64B09616F931}" dt="2024-09-24T07:55:00.532" v="117" actId="21"/>
          <ac:spMkLst>
            <pc:docMk/>
            <pc:sldMk cId="3851861472" sldId="265"/>
            <ac:spMk id="10" creationId="{C7A01672-03FE-0965-244F-70762576DE59}"/>
          </ac:spMkLst>
        </pc:spChg>
        <pc:spChg chg="del">
          <ac:chgData name="Helen Watson" userId="1c9bf12b-656b-4ed9-9551-d9760a37cad2" providerId="ADAL" clId="{F8B88F86-EDDF-4889-94BD-64B09616F931}" dt="2024-09-24T07:54:56.942" v="116" actId="478"/>
          <ac:spMkLst>
            <pc:docMk/>
            <pc:sldMk cId="3851861472" sldId="265"/>
            <ac:spMk id="13" creationId="{B734CD90-1442-A70F-EEF7-F9EC089ADEC2}"/>
          </ac:spMkLst>
        </pc:spChg>
        <pc:grpChg chg="mod">
          <ac:chgData name="Helen Watson" userId="1c9bf12b-656b-4ed9-9551-d9760a37cad2" providerId="ADAL" clId="{F8B88F86-EDDF-4889-94BD-64B09616F931}" dt="2024-09-25T09:25:31.945" v="703" actId="962"/>
          <ac:grpSpMkLst>
            <pc:docMk/>
            <pc:sldMk cId="3851861472" sldId="265"/>
            <ac:grpSpMk id="3" creationId="{9ABBA907-278F-2E44-D780-0A7328805521}"/>
          </ac:grpSpMkLst>
        </pc:grpChg>
        <pc:picChg chg="mod">
          <ac:chgData name="Helen Watson" userId="1c9bf12b-656b-4ed9-9551-d9760a37cad2" providerId="ADAL" clId="{F8B88F86-EDDF-4889-94BD-64B09616F931}" dt="2024-09-25T09:25:29.215" v="702" actId="962"/>
          <ac:picMkLst>
            <pc:docMk/>
            <pc:sldMk cId="3851861472" sldId="265"/>
            <ac:picMk id="2" creationId="{20D8C26C-4C9D-2954-7790-3F0B8115B111}"/>
          </ac:picMkLst>
        </pc:picChg>
        <pc:picChg chg="add mod">
          <ac:chgData name="Helen Watson" userId="1c9bf12b-656b-4ed9-9551-d9760a37cad2" providerId="ADAL" clId="{F8B88F86-EDDF-4889-94BD-64B09616F931}" dt="2024-09-25T09:27:15.834" v="1590" actId="962"/>
          <ac:picMkLst>
            <pc:docMk/>
            <pc:sldMk cId="3851861472" sldId="265"/>
            <ac:picMk id="7" creationId="{51E46985-9706-F295-51AF-0A2ACF473606}"/>
          </ac:picMkLst>
        </pc:picChg>
        <pc:picChg chg="del">
          <ac:chgData name="Helen Watson" userId="1c9bf12b-656b-4ed9-9551-d9760a37cad2" providerId="ADAL" clId="{F8B88F86-EDDF-4889-94BD-64B09616F931}" dt="2024-09-24T07:54:54.252" v="115" actId="478"/>
          <ac:picMkLst>
            <pc:docMk/>
            <pc:sldMk cId="3851861472" sldId="265"/>
            <ac:picMk id="14" creationId="{0FE5F68A-C06A-FB00-A2A3-F814B604B98E}"/>
          </ac:picMkLst>
        </pc:picChg>
      </pc:sldChg>
      <pc:sldChg chg="addSp delSp modSp del mod">
        <pc:chgData name="Helen Watson" userId="1c9bf12b-656b-4ed9-9551-d9760a37cad2" providerId="ADAL" clId="{F8B88F86-EDDF-4889-94BD-64B09616F931}" dt="2024-09-24T07:58:30.457" v="221" actId="47"/>
        <pc:sldMkLst>
          <pc:docMk/>
          <pc:sldMk cId="2118600610" sldId="266"/>
        </pc:sldMkLst>
        <pc:spChg chg="add mod">
          <ac:chgData name="Helen Watson" userId="1c9bf12b-656b-4ed9-9551-d9760a37cad2" providerId="ADAL" clId="{F8B88F86-EDDF-4889-94BD-64B09616F931}" dt="2024-09-24T07:56:45.919" v="148" actId="1076"/>
          <ac:spMkLst>
            <pc:docMk/>
            <pc:sldMk cId="2118600610" sldId="266"/>
            <ac:spMk id="12" creationId="{3A880D5A-101B-2905-2D09-2DA3737D37E3}"/>
          </ac:spMkLst>
        </pc:spChg>
        <pc:picChg chg="del">
          <ac:chgData name="Helen Watson" userId="1c9bf12b-656b-4ed9-9551-d9760a37cad2" providerId="ADAL" clId="{F8B88F86-EDDF-4889-94BD-64B09616F931}" dt="2024-09-24T07:55:37.023" v="123" actId="478"/>
          <ac:picMkLst>
            <pc:docMk/>
            <pc:sldMk cId="2118600610" sldId="266"/>
            <ac:picMk id="7" creationId="{51E46985-9706-F295-51AF-0A2ACF473606}"/>
          </ac:picMkLst>
        </pc:picChg>
        <pc:picChg chg="add mod">
          <ac:chgData name="Helen Watson" userId="1c9bf12b-656b-4ed9-9551-d9760a37cad2" providerId="ADAL" clId="{F8B88F86-EDDF-4889-94BD-64B09616F931}" dt="2024-09-24T07:56:55.931" v="149" actId="1076"/>
          <ac:picMkLst>
            <pc:docMk/>
            <pc:sldMk cId="2118600610" sldId="266"/>
            <ac:picMk id="10" creationId="{93DBDB5F-6D6C-3AAF-4970-BB8F8E661466}"/>
          </ac:picMkLst>
        </pc:picChg>
        <pc:picChg chg="add mod">
          <ac:chgData name="Helen Watson" userId="1c9bf12b-656b-4ed9-9551-d9760a37cad2" providerId="ADAL" clId="{F8B88F86-EDDF-4889-94BD-64B09616F931}" dt="2024-09-24T07:56:25.414" v="139" actId="1076"/>
          <ac:picMkLst>
            <pc:docMk/>
            <pc:sldMk cId="2118600610" sldId="266"/>
            <ac:picMk id="11" creationId="{8F036FC6-BAA7-1A0C-70D9-4E57D3FE766B}"/>
          </ac:picMkLst>
        </pc:picChg>
      </pc:sldChg>
      <pc:sldChg chg="addSp delSp modSp mod">
        <pc:chgData name="Helen Watson" userId="1c9bf12b-656b-4ed9-9551-d9760a37cad2" providerId="ADAL" clId="{F8B88F86-EDDF-4889-94BD-64B09616F931}" dt="2024-09-25T12:58:26.836" v="5283" actId="33553"/>
        <pc:sldMkLst>
          <pc:docMk/>
          <pc:sldMk cId="1104267645" sldId="267"/>
        </pc:sldMkLst>
        <pc:spChg chg="mod">
          <ac:chgData name="Helen Watson" userId="1c9bf12b-656b-4ed9-9551-d9760a37cad2" providerId="ADAL" clId="{F8B88F86-EDDF-4889-94BD-64B09616F931}" dt="2024-09-25T09:27:35.192" v="1593" actId="962"/>
          <ac:spMkLst>
            <pc:docMk/>
            <pc:sldMk cId="1104267645" sldId="267"/>
            <ac:spMk id="6" creationId="{92ADDB24-4D92-C4FA-DD20-939F77569CE2}"/>
          </ac:spMkLst>
        </pc:spChg>
        <pc:spChg chg="mod">
          <ac:chgData name="Helen Watson" userId="1c9bf12b-656b-4ed9-9551-d9760a37cad2" providerId="ADAL" clId="{F8B88F86-EDDF-4889-94BD-64B09616F931}" dt="2024-09-25T09:27:38.744" v="1594" actId="962"/>
          <ac:spMkLst>
            <pc:docMk/>
            <pc:sldMk cId="1104267645" sldId="267"/>
            <ac:spMk id="7" creationId="{9C5067B4-8670-79AC-39B7-728F0514055A}"/>
          </ac:spMkLst>
        </pc:spChg>
        <pc:spChg chg="mod">
          <ac:chgData name="Helen Watson" userId="1c9bf12b-656b-4ed9-9551-d9760a37cad2" providerId="ADAL" clId="{F8B88F86-EDDF-4889-94BD-64B09616F931}" dt="2024-09-25T12:58:26.836" v="5283" actId="33553"/>
          <ac:spMkLst>
            <pc:docMk/>
            <pc:sldMk cId="1104267645" sldId="267"/>
            <ac:spMk id="10" creationId="{851BE802-1C4E-CA8D-0CA7-B7E2F2AC7B82}"/>
          </ac:spMkLst>
        </pc:spChg>
        <pc:spChg chg="add mod">
          <ac:chgData name="Helen Watson" userId="1c9bf12b-656b-4ed9-9551-d9760a37cad2" providerId="ADAL" clId="{F8B88F86-EDDF-4889-94BD-64B09616F931}" dt="2024-09-24T07:58:20.943" v="219" actId="1076"/>
          <ac:spMkLst>
            <pc:docMk/>
            <pc:sldMk cId="1104267645" sldId="267"/>
            <ac:spMk id="14" creationId="{E4C80877-CE0E-7335-D0BF-179DD99FFBB8}"/>
          </ac:spMkLst>
        </pc:spChg>
        <pc:spChg chg="del">
          <ac:chgData name="Helen Watson" userId="1c9bf12b-656b-4ed9-9551-d9760a37cad2" providerId="ADAL" clId="{F8B88F86-EDDF-4889-94BD-64B09616F931}" dt="2024-09-24T07:57:17.656" v="195" actId="478"/>
          <ac:spMkLst>
            <pc:docMk/>
            <pc:sldMk cId="1104267645" sldId="267"/>
            <ac:spMk id="17" creationId="{63F0B132-2120-390A-7D8E-D18B493A11F2}"/>
          </ac:spMkLst>
        </pc:spChg>
        <pc:spChg chg="del">
          <ac:chgData name="Helen Watson" userId="1c9bf12b-656b-4ed9-9551-d9760a37cad2" providerId="ADAL" clId="{F8B88F86-EDDF-4889-94BD-64B09616F931}" dt="2024-09-24T07:57:20.172" v="197" actId="478"/>
          <ac:spMkLst>
            <pc:docMk/>
            <pc:sldMk cId="1104267645" sldId="267"/>
            <ac:spMk id="18" creationId="{62054CA2-67CC-6C9C-BAD7-53A1B60AF042}"/>
          </ac:spMkLst>
        </pc:spChg>
        <pc:spChg chg="del">
          <ac:chgData name="Helen Watson" userId="1c9bf12b-656b-4ed9-9551-d9760a37cad2" providerId="ADAL" clId="{F8B88F86-EDDF-4889-94BD-64B09616F931}" dt="2024-09-24T07:57:22.957" v="199" actId="478"/>
          <ac:spMkLst>
            <pc:docMk/>
            <pc:sldMk cId="1104267645" sldId="267"/>
            <ac:spMk id="19" creationId="{970D8FD2-53BD-49DE-DBDE-89828B3FDD36}"/>
          </ac:spMkLst>
        </pc:spChg>
        <pc:grpChg chg="mod">
          <ac:chgData name="Helen Watson" userId="1c9bf12b-656b-4ed9-9551-d9760a37cad2" providerId="ADAL" clId="{F8B88F86-EDDF-4889-94BD-64B09616F931}" dt="2024-09-25T09:27:32.424" v="1592" actId="962"/>
          <ac:grpSpMkLst>
            <pc:docMk/>
            <pc:sldMk cId="1104267645" sldId="267"/>
            <ac:grpSpMk id="3" creationId="{FFFF4C23-B1E4-89F8-E01B-D09593C3C898}"/>
          </ac:grpSpMkLst>
        </pc:grpChg>
        <pc:picChg chg="mod">
          <ac:chgData name="Helen Watson" userId="1c9bf12b-656b-4ed9-9551-d9760a37cad2" providerId="ADAL" clId="{F8B88F86-EDDF-4889-94BD-64B09616F931}" dt="2024-09-25T09:27:30.183" v="1591" actId="962"/>
          <ac:picMkLst>
            <pc:docMk/>
            <pc:sldMk cId="1104267645" sldId="267"/>
            <ac:picMk id="2" creationId="{12D1FBAF-9E76-AC1E-6F56-A973FEBCC3A3}"/>
          </ac:picMkLst>
        </pc:picChg>
        <pc:picChg chg="add mod">
          <ac:chgData name="Helen Watson" userId="1c9bf12b-656b-4ed9-9551-d9760a37cad2" providerId="ADAL" clId="{F8B88F86-EDDF-4889-94BD-64B09616F931}" dt="2024-09-25T09:28:40.510" v="1944" actId="962"/>
          <ac:picMkLst>
            <pc:docMk/>
            <pc:sldMk cId="1104267645" sldId="267"/>
            <ac:picMk id="11" creationId="{29F24584-BA01-3825-5E55-1C1711A4D601}"/>
          </ac:picMkLst>
        </pc:picChg>
        <pc:picChg chg="add mod">
          <ac:chgData name="Helen Watson" userId="1c9bf12b-656b-4ed9-9551-d9760a37cad2" providerId="ADAL" clId="{F8B88F86-EDDF-4889-94BD-64B09616F931}" dt="2024-09-25T09:30:19.752" v="2216" actId="962"/>
          <ac:picMkLst>
            <pc:docMk/>
            <pc:sldMk cId="1104267645" sldId="267"/>
            <ac:picMk id="12" creationId="{3055A977-B309-7820-4AEF-660E12C622F2}"/>
          </ac:picMkLst>
        </pc:picChg>
        <pc:picChg chg="add mod">
          <ac:chgData name="Helen Watson" userId="1c9bf12b-656b-4ed9-9551-d9760a37cad2" providerId="ADAL" clId="{F8B88F86-EDDF-4889-94BD-64B09616F931}" dt="2024-09-24T07:57:57.751" v="210"/>
          <ac:picMkLst>
            <pc:docMk/>
            <pc:sldMk cId="1104267645" sldId="267"/>
            <ac:picMk id="13" creationId="{4FF8D4B1-DEA3-577B-6C7D-888DB0E539FD}"/>
          </ac:picMkLst>
        </pc:picChg>
        <pc:picChg chg="del">
          <ac:chgData name="Helen Watson" userId="1c9bf12b-656b-4ed9-9551-d9760a37cad2" providerId="ADAL" clId="{F8B88F86-EDDF-4889-94BD-64B09616F931}" dt="2024-09-24T07:57:21.836" v="198" actId="478"/>
          <ac:picMkLst>
            <pc:docMk/>
            <pc:sldMk cId="1104267645" sldId="267"/>
            <ac:picMk id="34" creationId="{23ADC4EF-2DCE-8FF1-F4F1-8C1F05C2884C}"/>
          </ac:picMkLst>
        </pc:picChg>
        <pc:picChg chg="del">
          <ac:chgData name="Helen Watson" userId="1c9bf12b-656b-4ed9-9551-d9760a37cad2" providerId="ADAL" clId="{F8B88F86-EDDF-4889-94BD-64B09616F931}" dt="2024-09-24T07:57:19.162" v="196" actId="478"/>
          <ac:picMkLst>
            <pc:docMk/>
            <pc:sldMk cId="1104267645" sldId="267"/>
            <ac:picMk id="35" creationId="{5AB4149D-2FDF-EF32-6805-ED595EE7AEDB}"/>
          </ac:picMkLst>
        </pc:picChg>
        <pc:picChg chg="del">
          <ac:chgData name="Helen Watson" userId="1c9bf12b-656b-4ed9-9551-d9760a37cad2" providerId="ADAL" clId="{F8B88F86-EDDF-4889-94BD-64B09616F931}" dt="2024-09-24T07:57:16.014" v="194" actId="478"/>
          <ac:picMkLst>
            <pc:docMk/>
            <pc:sldMk cId="1104267645" sldId="267"/>
            <ac:picMk id="36" creationId="{1905B501-E74A-6334-8404-03F9E3B0E081}"/>
          </ac:picMkLst>
        </pc:picChg>
      </pc:sldChg>
      <pc:sldChg chg="add del">
        <pc:chgData name="Helen Watson" userId="1c9bf12b-656b-4ed9-9551-d9760a37cad2" providerId="ADAL" clId="{F8B88F86-EDDF-4889-94BD-64B09616F931}" dt="2024-09-24T08:22:28.663" v="677" actId="2696"/>
        <pc:sldMkLst>
          <pc:docMk/>
          <pc:sldMk cId="4089797398" sldId="268"/>
        </pc:sldMkLst>
      </pc:sldChg>
      <pc:sldChg chg="addSp delSp modSp mod">
        <pc:chgData name="Helen Watson" userId="1c9bf12b-656b-4ed9-9551-d9760a37cad2" providerId="ADAL" clId="{F8B88F86-EDDF-4889-94BD-64B09616F931}" dt="2024-09-25T12:58:29.665" v="5285" actId="33553"/>
        <pc:sldMkLst>
          <pc:docMk/>
          <pc:sldMk cId="2837316796" sldId="269"/>
        </pc:sldMkLst>
        <pc:spChg chg="mod">
          <ac:chgData name="Helen Watson" userId="1c9bf12b-656b-4ed9-9551-d9760a37cad2" providerId="ADAL" clId="{F8B88F86-EDDF-4889-94BD-64B09616F931}" dt="2024-09-25T09:34:18.989" v="2673" actId="962"/>
          <ac:spMkLst>
            <pc:docMk/>
            <pc:sldMk cId="2837316796" sldId="269"/>
            <ac:spMk id="6" creationId="{92ADDB24-4D92-C4FA-DD20-939F77569CE2}"/>
          </ac:spMkLst>
        </pc:spChg>
        <pc:spChg chg="mod">
          <ac:chgData name="Helen Watson" userId="1c9bf12b-656b-4ed9-9551-d9760a37cad2" providerId="ADAL" clId="{F8B88F86-EDDF-4889-94BD-64B09616F931}" dt="2024-09-25T09:34:21.595" v="2674" actId="962"/>
          <ac:spMkLst>
            <pc:docMk/>
            <pc:sldMk cId="2837316796" sldId="269"/>
            <ac:spMk id="7" creationId="{9C5067B4-8670-79AC-39B7-728F0514055A}"/>
          </ac:spMkLst>
        </pc:spChg>
        <pc:spChg chg="mod">
          <ac:chgData name="Helen Watson" userId="1c9bf12b-656b-4ed9-9551-d9760a37cad2" providerId="ADAL" clId="{F8B88F86-EDDF-4889-94BD-64B09616F931}" dt="2024-09-25T12:58:29.665" v="5285" actId="33553"/>
          <ac:spMkLst>
            <pc:docMk/>
            <pc:sldMk cId="2837316796" sldId="269"/>
            <ac:spMk id="10" creationId="{851BE802-1C4E-CA8D-0CA7-B7E2F2AC7B82}"/>
          </ac:spMkLst>
        </pc:spChg>
        <pc:spChg chg="del">
          <ac:chgData name="Helen Watson" userId="1c9bf12b-656b-4ed9-9551-d9760a37cad2" providerId="ADAL" clId="{F8B88F86-EDDF-4889-94BD-64B09616F931}" dt="2024-09-24T08:01:54.070" v="363" actId="478"/>
          <ac:spMkLst>
            <pc:docMk/>
            <pc:sldMk cId="2837316796" sldId="269"/>
            <ac:spMk id="13" creationId="{52C7BB3C-1A59-470B-3240-6FFFEE89E960}"/>
          </ac:spMkLst>
        </pc:spChg>
        <pc:spChg chg="del">
          <ac:chgData name="Helen Watson" userId="1c9bf12b-656b-4ed9-9551-d9760a37cad2" providerId="ADAL" clId="{F8B88F86-EDDF-4889-94BD-64B09616F931}" dt="2024-09-24T08:01:56.821" v="365" actId="478"/>
          <ac:spMkLst>
            <pc:docMk/>
            <pc:sldMk cId="2837316796" sldId="269"/>
            <ac:spMk id="14" creationId="{6465F7B4-7B3B-AC5D-BA2C-BA02BFB02BCB}"/>
          </ac:spMkLst>
        </pc:spChg>
        <pc:spChg chg="del">
          <ac:chgData name="Helen Watson" userId="1c9bf12b-656b-4ed9-9551-d9760a37cad2" providerId="ADAL" clId="{F8B88F86-EDDF-4889-94BD-64B09616F931}" dt="2024-09-24T08:01:55.506" v="364" actId="478"/>
          <ac:spMkLst>
            <pc:docMk/>
            <pc:sldMk cId="2837316796" sldId="269"/>
            <ac:spMk id="15" creationId="{40FDB24E-5920-4432-7403-93629F69DD3D}"/>
          </ac:spMkLst>
        </pc:spChg>
        <pc:spChg chg="add mod">
          <ac:chgData name="Helen Watson" userId="1c9bf12b-656b-4ed9-9551-d9760a37cad2" providerId="ADAL" clId="{F8B88F86-EDDF-4889-94BD-64B09616F931}" dt="2024-09-24T08:02:57.394" v="381" actId="1076"/>
          <ac:spMkLst>
            <pc:docMk/>
            <pc:sldMk cId="2837316796" sldId="269"/>
            <ac:spMk id="17" creationId="{781820D9-3737-6B54-3C81-45BB9D86EF73}"/>
          </ac:spMkLst>
        </pc:spChg>
        <pc:grpChg chg="mod">
          <ac:chgData name="Helen Watson" userId="1c9bf12b-656b-4ed9-9551-d9760a37cad2" providerId="ADAL" clId="{F8B88F86-EDDF-4889-94BD-64B09616F931}" dt="2024-09-25T09:34:16.579" v="2672" actId="962"/>
          <ac:grpSpMkLst>
            <pc:docMk/>
            <pc:sldMk cId="2837316796" sldId="269"/>
            <ac:grpSpMk id="3" creationId="{FFFF4C23-B1E4-89F8-E01B-D09593C3C898}"/>
          </ac:grpSpMkLst>
        </pc:grpChg>
        <pc:picChg chg="mod">
          <ac:chgData name="Helen Watson" userId="1c9bf12b-656b-4ed9-9551-d9760a37cad2" providerId="ADAL" clId="{F8B88F86-EDDF-4889-94BD-64B09616F931}" dt="2024-09-25T09:34:14.068" v="2671" actId="962"/>
          <ac:picMkLst>
            <pc:docMk/>
            <pc:sldMk cId="2837316796" sldId="269"/>
            <ac:picMk id="2" creationId="{12D1FBAF-9E76-AC1E-6F56-A973FEBCC3A3}"/>
          </ac:picMkLst>
        </pc:picChg>
        <pc:picChg chg="del">
          <ac:chgData name="Helen Watson" userId="1c9bf12b-656b-4ed9-9551-d9760a37cad2" providerId="ADAL" clId="{F8B88F86-EDDF-4889-94BD-64B09616F931}" dt="2024-09-24T08:01:52.191" v="361" actId="478"/>
          <ac:picMkLst>
            <pc:docMk/>
            <pc:sldMk cId="2837316796" sldId="269"/>
            <ac:picMk id="11" creationId="{C116CB6B-DEB1-2385-816B-89348F24652B}"/>
          </ac:picMkLst>
        </pc:picChg>
        <pc:picChg chg="del">
          <ac:chgData name="Helen Watson" userId="1c9bf12b-656b-4ed9-9551-d9760a37cad2" providerId="ADAL" clId="{F8B88F86-EDDF-4889-94BD-64B09616F931}" dt="2024-09-24T08:01:52.654" v="362" actId="478"/>
          <ac:picMkLst>
            <pc:docMk/>
            <pc:sldMk cId="2837316796" sldId="269"/>
            <ac:picMk id="12" creationId="{762851AD-613E-48FF-0FAD-5C592E84ADF5}"/>
          </ac:picMkLst>
        </pc:picChg>
        <pc:picChg chg="add mod">
          <ac:chgData name="Helen Watson" userId="1c9bf12b-656b-4ed9-9551-d9760a37cad2" providerId="ADAL" clId="{F8B88F86-EDDF-4889-94BD-64B09616F931}" dt="2024-09-24T08:02:03.878" v="368" actId="1076"/>
          <ac:picMkLst>
            <pc:docMk/>
            <pc:sldMk cId="2837316796" sldId="269"/>
            <ac:picMk id="16" creationId="{A76A2776-1A28-1705-82EC-592309BD11A6}"/>
          </ac:picMkLst>
        </pc:picChg>
      </pc:sldChg>
      <pc:sldChg chg="addSp delSp modSp mod">
        <pc:chgData name="Helen Watson" userId="1c9bf12b-656b-4ed9-9551-d9760a37cad2" providerId="ADAL" clId="{F8B88F86-EDDF-4889-94BD-64B09616F931}" dt="2024-09-25T12:58:30.940" v="5286" actId="33553"/>
        <pc:sldMkLst>
          <pc:docMk/>
          <pc:sldMk cId="2574879603" sldId="270"/>
        </pc:sldMkLst>
        <pc:spChg chg="mod">
          <ac:chgData name="Helen Watson" userId="1c9bf12b-656b-4ed9-9551-d9760a37cad2" providerId="ADAL" clId="{F8B88F86-EDDF-4889-94BD-64B09616F931}" dt="2024-09-25T09:34:31.989" v="2677" actId="962"/>
          <ac:spMkLst>
            <pc:docMk/>
            <pc:sldMk cId="2574879603" sldId="270"/>
            <ac:spMk id="6" creationId="{92ADDB24-4D92-C4FA-DD20-939F77569CE2}"/>
          </ac:spMkLst>
        </pc:spChg>
        <pc:spChg chg="mod">
          <ac:chgData name="Helen Watson" userId="1c9bf12b-656b-4ed9-9551-d9760a37cad2" providerId="ADAL" clId="{F8B88F86-EDDF-4889-94BD-64B09616F931}" dt="2024-09-25T09:34:51.979" v="2685" actId="962"/>
          <ac:spMkLst>
            <pc:docMk/>
            <pc:sldMk cId="2574879603" sldId="270"/>
            <ac:spMk id="7" creationId="{9C5067B4-8670-79AC-39B7-728F0514055A}"/>
          </ac:spMkLst>
        </pc:spChg>
        <pc:spChg chg="mod">
          <ac:chgData name="Helen Watson" userId="1c9bf12b-656b-4ed9-9551-d9760a37cad2" providerId="ADAL" clId="{F8B88F86-EDDF-4889-94BD-64B09616F931}" dt="2024-09-25T12:58:30.940" v="5286" actId="33553"/>
          <ac:spMkLst>
            <pc:docMk/>
            <pc:sldMk cId="2574879603" sldId="270"/>
            <ac:spMk id="10" creationId="{851BE802-1C4E-CA8D-0CA7-B7E2F2AC7B82}"/>
          </ac:spMkLst>
        </pc:spChg>
        <pc:spChg chg="add mod">
          <ac:chgData name="Helen Watson" userId="1c9bf12b-656b-4ed9-9551-d9760a37cad2" providerId="ADAL" clId="{F8B88F86-EDDF-4889-94BD-64B09616F931}" dt="2024-09-24T08:03:53.742" v="397" actId="1076"/>
          <ac:spMkLst>
            <pc:docMk/>
            <pc:sldMk cId="2574879603" sldId="270"/>
            <ac:spMk id="11" creationId="{917DEE8E-1292-3A9B-E0AC-1240548DC661}"/>
          </ac:spMkLst>
        </pc:spChg>
        <pc:spChg chg="del">
          <ac:chgData name="Helen Watson" userId="1c9bf12b-656b-4ed9-9551-d9760a37cad2" providerId="ADAL" clId="{F8B88F86-EDDF-4889-94BD-64B09616F931}" dt="2024-09-24T08:03:10.633" v="387" actId="478"/>
          <ac:spMkLst>
            <pc:docMk/>
            <pc:sldMk cId="2574879603" sldId="270"/>
            <ac:spMk id="17" creationId="{781820D9-3737-6B54-3C81-45BB9D86EF73}"/>
          </ac:spMkLst>
        </pc:spChg>
        <pc:grpChg chg="mod">
          <ac:chgData name="Helen Watson" userId="1c9bf12b-656b-4ed9-9551-d9760a37cad2" providerId="ADAL" clId="{F8B88F86-EDDF-4889-94BD-64B09616F931}" dt="2024-09-25T09:34:28.884" v="2676" actId="962"/>
          <ac:grpSpMkLst>
            <pc:docMk/>
            <pc:sldMk cId="2574879603" sldId="270"/>
            <ac:grpSpMk id="3" creationId="{FFFF4C23-B1E4-89F8-E01B-D09593C3C898}"/>
          </ac:grpSpMkLst>
        </pc:grpChg>
        <pc:picChg chg="mod">
          <ac:chgData name="Helen Watson" userId="1c9bf12b-656b-4ed9-9551-d9760a37cad2" providerId="ADAL" clId="{F8B88F86-EDDF-4889-94BD-64B09616F931}" dt="2024-09-25T09:34:26.837" v="2675" actId="962"/>
          <ac:picMkLst>
            <pc:docMk/>
            <pc:sldMk cId="2574879603" sldId="270"/>
            <ac:picMk id="2" creationId="{12D1FBAF-9E76-AC1E-6F56-A973FEBCC3A3}"/>
          </ac:picMkLst>
        </pc:picChg>
        <pc:picChg chg="del">
          <ac:chgData name="Helen Watson" userId="1c9bf12b-656b-4ed9-9551-d9760a37cad2" providerId="ADAL" clId="{F8B88F86-EDDF-4889-94BD-64B09616F931}" dt="2024-09-24T08:03:09.343" v="386" actId="478"/>
          <ac:picMkLst>
            <pc:docMk/>
            <pc:sldMk cId="2574879603" sldId="270"/>
            <ac:picMk id="16" creationId="{A76A2776-1A28-1705-82EC-592309BD11A6}"/>
          </ac:picMkLst>
        </pc:picChg>
      </pc:sldChg>
      <pc:sldChg chg="addSp delSp modSp mod">
        <pc:chgData name="Helen Watson" userId="1c9bf12b-656b-4ed9-9551-d9760a37cad2" providerId="ADAL" clId="{F8B88F86-EDDF-4889-94BD-64B09616F931}" dt="2024-09-25T12:58:32.016" v="5287" actId="33553"/>
        <pc:sldMkLst>
          <pc:docMk/>
          <pc:sldMk cId="2020303130" sldId="271"/>
        </pc:sldMkLst>
        <pc:spChg chg="mod">
          <ac:chgData name="Helen Watson" userId="1c9bf12b-656b-4ed9-9551-d9760a37cad2" providerId="ADAL" clId="{F8B88F86-EDDF-4889-94BD-64B09616F931}" dt="2024-09-25T09:34:40.538" v="2680" actId="962"/>
          <ac:spMkLst>
            <pc:docMk/>
            <pc:sldMk cId="2020303130" sldId="271"/>
            <ac:spMk id="6" creationId="{92ADDB24-4D92-C4FA-DD20-939F77569CE2}"/>
          </ac:spMkLst>
        </pc:spChg>
        <pc:spChg chg="mod">
          <ac:chgData name="Helen Watson" userId="1c9bf12b-656b-4ed9-9551-d9760a37cad2" providerId="ADAL" clId="{F8B88F86-EDDF-4889-94BD-64B09616F931}" dt="2024-09-25T09:34:53.444" v="2686" actId="962"/>
          <ac:spMkLst>
            <pc:docMk/>
            <pc:sldMk cId="2020303130" sldId="271"/>
            <ac:spMk id="7" creationId="{9C5067B4-8670-79AC-39B7-728F0514055A}"/>
          </ac:spMkLst>
        </pc:spChg>
        <pc:spChg chg="mod">
          <ac:chgData name="Helen Watson" userId="1c9bf12b-656b-4ed9-9551-d9760a37cad2" providerId="ADAL" clId="{F8B88F86-EDDF-4889-94BD-64B09616F931}" dt="2024-09-25T12:58:32.016" v="5287" actId="33553"/>
          <ac:spMkLst>
            <pc:docMk/>
            <pc:sldMk cId="2020303130" sldId="271"/>
            <ac:spMk id="10" creationId="{851BE802-1C4E-CA8D-0CA7-B7E2F2AC7B82}"/>
          </ac:spMkLst>
        </pc:spChg>
        <pc:spChg chg="del">
          <ac:chgData name="Helen Watson" userId="1c9bf12b-656b-4ed9-9551-d9760a37cad2" providerId="ADAL" clId="{F8B88F86-EDDF-4889-94BD-64B09616F931}" dt="2024-09-24T08:04:17.737" v="401" actId="478"/>
          <ac:spMkLst>
            <pc:docMk/>
            <pc:sldMk cId="2020303130" sldId="271"/>
            <ac:spMk id="11" creationId="{917DEE8E-1292-3A9B-E0AC-1240548DC661}"/>
          </ac:spMkLst>
        </pc:spChg>
        <pc:spChg chg="add mod">
          <ac:chgData name="Helen Watson" userId="1c9bf12b-656b-4ed9-9551-d9760a37cad2" providerId="ADAL" clId="{F8B88F86-EDDF-4889-94BD-64B09616F931}" dt="2024-09-24T08:04:23.899" v="402"/>
          <ac:spMkLst>
            <pc:docMk/>
            <pc:sldMk cId="2020303130" sldId="271"/>
            <ac:spMk id="12" creationId="{1005B051-1977-3908-8F5F-EC2D59504F6F}"/>
          </ac:spMkLst>
        </pc:spChg>
        <pc:spChg chg="add mod">
          <ac:chgData name="Helen Watson" userId="1c9bf12b-656b-4ed9-9551-d9760a37cad2" providerId="ADAL" clId="{F8B88F86-EDDF-4889-94BD-64B09616F931}" dt="2024-09-24T08:04:55.833" v="414" actId="1076"/>
          <ac:spMkLst>
            <pc:docMk/>
            <pc:sldMk cId="2020303130" sldId="271"/>
            <ac:spMk id="13" creationId="{B6431ACB-3A22-F3B0-3346-5A61C17713CC}"/>
          </ac:spMkLst>
        </pc:spChg>
        <pc:grpChg chg="mod">
          <ac:chgData name="Helen Watson" userId="1c9bf12b-656b-4ed9-9551-d9760a37cad2" providerId="ADAL" clId="{F8B88F86-EDDF-4889-94BD-64B09616F931}" dt="2024-09-25T09:34:38.317" v="2679" actId="962"/>
          <ac:grpSpMkLst>
            <pc:docMk/>
            <pc:sldMk cId="2020303130" sldId="271"/>
            <ac:grpSpMk id="3" creationId="{FFFF4C23-B1E4-89F8-E01B-D09593C3C898}"/>
          </ac:grpSpMkLst>
        </pc:grpChg>
        <pc:picChg chg="mod">
          <ac:chgData name="Helen Watson" userId="1c9bf12b-656b-4ed9-9551-d9760a37cad2" providerId="ADAL" clId="{F8B88F86-EDDF-4889-94BD-64B09616F931}" dt="2024-09-25T09:34:36.268" v="2678" actId="962"/>
          <ac:picMkLst>
            <pc:docMk/>
            <pc:sldMk cId="2020303130" sldId="271"/>
            <ac:picMk id="2" creationId="{12D1FBAF-9E76-AC1E-6F56-A973FEBCC3A3}"/>
          </ac:picMkLst>
        </pc:picChg>
      </pc:sldChg>
      <pc:sldChg chg="addSp delSp modSp mod">
        <pc:chgData name="Helen Watson" userId="1c9bf12b-656b-4ed9-9551-d9760a37cad2" providerId="ADAL" clId="{F8B88F86-EDDF-4889-94BD-64B09616F931}" dt="2024-09-25T12:58:33.184" v="5288" actId="33553"/>
        <pc:sldMkLst>
          <pc:docMk/>
          <pc:sldMk cId="2683585470" sldId="272"/>
        </pc:sldMkLst>
        <pc:spChg chg="mod">
          <ac:chgData name="Helen Watson" userId="1c9bf12b-656b-4ed9-9551-d9760a37cad2" providerId="ADAL" clId="{F8B88F86-EDDF-4889-94BD-64B09616F931}" dt="2024-09-25T09:34:48.267" v="2683" actId="962"/>
          <ac:spMkLst>
            <pc:docMk/>
            <pc:sldMk cId="2683585470" sldId="272"/>
            <ac:spMk id="6" creationId="{92ADDB24-4D92-C4FA-DD20-939F77569CE2}"/>
          </ac:spMkLst>
        </pc:spChg>
        <pc:spChg chg="mod">
          <ac:chgData name="Helen Watson" userId="1c9bf12b-656b-4ed9-9551-d9760a37cad2" providerId="ADAL" clId="{F8B88F86-EDDF-4889-94BD-64B09616F931}" dt="2024-09-25T09:34:50.131" v="2684" actId="962"/>
          <ac:spMkLst>
            <pc:docMk/>
            <pc:sldMk cId="2683585470" sldId="272"/>
            <ac:spMk id="7" creationId="{9C5067B4-8670-79AC-39B7-728F0514055A}"/>
          </ac:spMkLst>
        </pc:spChg>
        <pc:spChg chg="add mod">
          <ac:chgData name="Helen Watson" userId="1c9bf12b-656b-4ed9-9551-d9760a37cad2" providerId="ADAL" clId="{F8B88F86-EDDF-4889-94BD-64B09616F931}" dt="2024-09-25T12:58:33.184" v="5288" actId="33553"/>
          <ac:spMkLst>
            <pc:docMk/>
            <pc:sldMk cId="2683585470" sldId="272"/>
            <ac:spMk id="12" creationId="{887128F7-6FAD-CB0A-F79D-648F395B0EDE}"/>
          </ac:spMkLst>
        </pc:spChg>
        <pc:spChg chg="del">
          <ac:chgData name="Helen Watson" userId="1c9bf12b-656b-4ed9-9551-d9760a37cad2" providerId="ADAL" clId="{F8B88F86-EDDF-4889-94BD-64B09616F931}" dt="2024-09-24T08:05:14.603" v="415" actId="478"/>
          <ac:spMkLst>
            <pc:docMk/>
            <pc:sldMk cId="2683585470" sldId="272"/>
            <ac:spMk id="13" creationId="{B6431ACB-3A22-F3B0-3346-5A61C17713CC}"/>
          </ac:spMkLst>
        </pc:spChg>
        <pc:grpChg chg="mod">
          <ac:chgData name="Helen Watson" userId="1c9bf12b-656b-4ed9-9551-d9760a37cad2" providerId="ADAL" clId="{F8B88F86-EDDF-4889-94BD-64B09616F931}" dt="2024-09-25T09:34:44.051" v="2681" actId="962"/>
          <ac:grpSpMkLst>
            <pc:docMk/>
            <pc:sldMk cId="2683585470" sldId="272"/>
            <ac:grpSpMk id="3" creationId="{FFFF4C23-B1E4-89F8-E01B-D09593C3C898}"/>
          </ac:grpSpMkLst>
        </pc:grpChg>
        <pc:picChg chg="mod">
          <ac:chgData name="Helen Watson" userId="1c9bf12b-656b-4ed9-9551-d9760a37cad2" providerId="ADAL" clId="{F8B88F86-EDDF-4889-94BD-64B09616F931}" dt="2024-09-25T09:34:46.066" v="2682" actId="962"/>
          <ac:picMkLst>
            <pc:docMk/>
            <pc:sldMk cId="2683585470" sldId="272"/>
            <ac:picMk id="2" creationId="{12D1FBAF-9E76-AC1E-6F56-A973FEBCC3A3}"/>
          </ac:picMkLst>
        </pc:picChg>
        <pc:picChg chg="add mod modCrop">
          <ac:chgData name="Helen Watson" userId="1c9bf12b-656b-4ed9-9551-d9760a37cad2" providerId="ADAL" clId="{F8B88F86-EDDF-4889-94BD-64B09616F931}" dt="2024-09-25T09:38:07.068" v="3162" actId="962"/>
          <ac:picMkLst>
            <pc:docMk/>
            <pc:sldMk cId="2683585470" sldId="272"/>
            <ac:picMk id="11" creationId="{634547DC-24DE-E79E-7A8D-6FF0935AD97F}"/>
          </ac:picMkLst>
        </pc:picChg>
      </pc:sldChg>
      <pc:sldChg chg="addSp delSp modSp mod">
        <pc:chgData name="Helen Watson" userId="1c9bf12b-656b-4ed9-9551-d9760a37cad2" providerId="ADAL" clId="{F8B88F86-EDDF-4889-94BD-64B09616F931}" dt="2024-09-25T12:58:34.331" v="5289" actId="33553"/>
        <pc:sldMkLst>
          <pc:docMk/>
          <pc:sldMk cId="2942057120" sldId="273"/>
        </pc:sldMkLst>
        <pc:spChg chg="mod">
          <ac:chgData name="Helen Watson" userId="1c9bf12b-656b-4ed9-9551-d9760a37cad2" providerId="ADAL" clId="{F8B88F86-EDDF-4889-94BD-64B09616F931}" dt="2024-09-25T09:35:02.307" v="2688" actId="962"/>
          <ac:spMkLst>
            <pc:docMk/>
            <pc:sldMk cId="2942057120" sldId="273"/>
            <ac:spMk id="6" creationId="{92ADDB24-4D92-C4FA-DD20-939F77569CE2}"/>
          </ac:spMkLst>
        </pc:spChg>
        <pc:spChg chg="mod">
          <ac:chgData name="Helen Watson" userId="1c9bf12b-656b-4ed9-9551-d9760a37cad2" providerId="ADAL" clId="{F8B88F86-EDDF-4889-94BD-64B09616F931}" dt="2024-09-25T09:35:04.285" v="2689" actId="962"/>
          <ac:spMkLst>
            <pc:docMk/>
            <pc:sldMk cId="2942057120" sldId="273"/>
            <ac:spMk id="7" creationId="{9C5067B4-8670-79AC-39B7-728F0514055A}"/>
          </ac:spMkLst>
        </pc:spChg>
        <pc:spChg chg="mod">
          <ac:chgData name="Helen Watson" userId="1c9bf12b-656b-4ed9-9551-d9760a37cad2" providerId="ADAL" clId="{F8B88F86-EDDF-4889-94BD-64B09616F931}" dt="2024-09-25T12:58:34.331" v="5289" actId="33553"/>
          <ac:spMkLst>
            <pc:docMk/>
            <pc:sldMk cId="2942057120" sldId="273"/>
            <ac:spMk id="10" creationId="{851BE802-1C4E-CA8D-0CA7-B7E2F2AC7B82}"/>
          </ac:spMkLst>
        </pc:spChg>
        <pc:spChg chg="mod">
          <ac:chgData name="Helen Watson" userId="1c9bf12b-656b-4ed9-9551-d9760a37cad2" providerId="ADAL" clId="{F8B88F86-EDDF-4889-94BD-64B09616F931}" dt="2024-09-25T09:38:51.021" v="3200" actId="962"/>
          <ac:spMkLst>
            <pc:docMk/>
            <pc:sldMk cId="2942057120" sldId="273"/>
            <ac:spMk id="12" creationId="{887128F7-6FAD-CB0A-F79D-648F395B0EDE}"/>
          </ac:spMkLst>
        </pc:spChg>
        <pc:grpChg chg="mod">
          <ac:chgData name="Helen Watson" userId="1c9bf12b-656b-4ed9-9551-d9760a37cad2" providerId="ADAL" clId="{F8B88F86-EDDF-4889-94BD-64B09616F931}" dt="2024-09-25T09:36:17.906" v="2729" actId="962"/>
          <ac:grpSpMkLst>
            <pc:docMk/>
            <pc:sldMk cId="2942057120" sldId="273"/>
            <ac:grpSpMk id="3" creationId="{FFFF4C23-B1E4-89F8-E01B-D09593C3C898}"/>
          </ac:grpSpMkLst>
        </pc:grpChg>
        <pc:picChg chg="mod">
          <ac:chgData name="Helen Watson" userId="1c9bf12b-656b-4ed9-9551-d9760a37cad2" providerId="ADAL" clId="{F8B88F86-EDDF-4889-94BD-64B09616F931}" dt="2024-09-25T09:35:00.474" v="2687" actId="962"/>
          <ac:picMkLst>
            <pc:docMk/>
            <pc:sldMk cId="2942057120" sldId="273"/>
            <ac:picMk id="2" creationId="{12D1FBAF-9E76-AC1E-6F56-A973FEBCC3A3}"/>
          </ac:picMkLst>
        </pc:picChg>
        <pc:picChg chg="del">
          <ac:chgData name="Helen Watson" userId="1c9bf12b-656b-4ed9-9551-d9760a37cad2" providerId="ADAL" clId="{F8B88F86-EDDF-4889-94BD-64B09616F931}" dt="2024-09-24T08:06:12.958" v="432" actId="478"/>
          <ac:picMkLst>
            <pc:docMk/>
            <pc:sldMk cId="2942057120" sldId="273"/>
            <ac:picMk id="11" creationId="{634547DC-24DE-E79E-7A8D-6FF0935AD97F}"/>
          </ac:picMkLst>
        </pc:picChg>
        <pc:picChg chg="add mod">
          <ac:chgData name="Helen Watson" userId="1c9bf12b-656b-4ed9-9551-d9760a37cad2" providerId="ADAL" clId="{F8B88F86-EDDF-4889-94BD-64B09616F931}" dt="2024-09-25T09:38:19.299" v="3164" actId="962"/>
          <ac:picMkLst>
            <pc:docMk/>
            <pc:sldMk cId="2942057120" sldId="273"/>
            <ac:picMk id="13" creationId="{5017089C-4DAA-2F94-CBF2-06F6D674BAB5}"/>
          </ac:picMkLst>
        </pc:picChg>
      </pc:sldChg>
      <pc:sldChg chg="addSp delSp modSp mod">
        <pc:chgData name="Helen Watson" userId="1c9bf12b-656b-4ed9-9551-d9760a37cad2" providerId="ADAL" clId="{F8B88F86-EDDF-4889-94BD-64B09616F931}" dt="2024-09-25T12:58:35.371" v="5290" actId="33553"/>
        <pc:sldMkLst>
          <pc:docMk/>
          <pc:sldMk cId="3801250108" sldId="274"/>
        </pc:sldMkLst>
        <pc:spChg chg="mod">
          <ac:chgData name="Helen Watson" userId="1c9bf12b-656b-4ed9-9551-d9760a37cad2" providerId="ADAL" clId="{F8B88F86-EDDF-4889-94BD-64B09616F931}" dt="2024-09-25T09:35:07.196" v="2691" actId="962"/>
          <ac:spMkLst>
            <pc:docMk/>
            <pc:sldMk cId="3801250108" sldId="274"/>
            <ac:spMk id="6" creationId="{92ADDB24-4D92-C4FA-DD20-939F77569CE2}"/>
          </ac:spMkLst>
        </pc:spChg>
        <pc:spChg chg="mod">
          <ac:chgData name="Helen Watson" userId="1c9bf12b-656b-4ed9-9551-d9760a37cad2" providerId="ADAL" clId="{F8B88F86-EDDF-4889-94BD-64B09616F931}" dt="2024-09-25T09:35:08.690" v="2692" actId="962"/>
          <ac:spMkLst>
            <pc:docMk/>
            <pc:sldMk cId="3801250108" sldId="274"/>
            <ac:spMk id="7" creationId="{9C5067B4-8670-79AC-39B7-728F0514055A}"/>
          </ac:spMkLst>
        </pc:spChg>
        <pc:spChg chg="mod">
          <ac:chgData name="Helen Watson" userId="1c9bf12b-656b-4ed9-9551-d9760a37cad2" providerId="ADAL" clId="{F8B88F86-EDDF-4889-94BD-64B09616F931}" dt="2024-09-25T12:58:35.371" v="5290" actId="33553"/>
          <ac:spMkLst>
            <pc:docMk/>
            <pc:sldMk cId="3801250108" sldId="274"/>
            <ac:spMk id="10" creationId="{851BE802-1C4E-CA8D-0CA7-B7E2F2AC7B82}"/>
          </ac:spMkLst>
        </pc:spChg>
        <pc:spChg chg="add mod">
          <ac:chgData name="Helen Watson" userId="1c9bf12b-656b-4ed9-9551-d9760a37cad2" providerId="ADAL" clId="{F8B88F86-EDDF-4889-94BD-64B09616F931}" dt="2024-09-24T08:07:40.932" v="474" actId="27636"/>
          <ac:spMkLst>
            <pc:docMk/>
            <pc:sldMk cId="3801250108" sldId="274"/>
            <ac:spMk id="11" creationId="{C30C556E-2C69-BF8C-9778-1F25E5E2D88C}"/>
          </ac:spMkLst>
        </pc:spChg>
        <pc:spChg chg="del">
          <ac:chgData name="Helen Watson" userId="1c9bf12b-656b-4ed9-9551-d9760a37cad2" providerId="ADAL" clId="{F8B88F86-EDDF-4889-94BD-64B09616F931}" dt="2024-09-24T08:07:24.286" v="465" actId="478"/>
          <ac:spMkLst>
            <pc:docMk/>
            <pc:sldMk cId="3801250108" sldId="274"/>
            <ac:spMk id="12" creationId="{887128F7-6FAD-CB0A-F79D-648F395B0EDE}"/>
          </ac:spMkLst>
        </pc:spChg>
        <pc:grpChg chg="mod">
          <ac:chgData name="Helen Watson" userId="1c9bf12b-656b-4ed9-9551-d9760a37cad2" providerId="ADAL" clId="{F8B88F86-EDDF-4889-94BD-64B09616F931}" dt="2024-09-25T09:35:18.196" v="2697" actId="962"/>
          <ac:grpSpMkLst>
            <pc:docMk/>
            <pc:sldMk cId="3801250108" sldId="274"/>
            <ac:grpSpMk id="3" creationId="{FFFF4C23-B1E4-89F8-E01B-D09593C3C898}"/>
          </ac:grpSpMkLst>
        </pc:grpChg>
        <pc:picChg chg="mod">
          <ac:chgData name="Helen Watson" userId="1c9bf12b-656b-4ed9-9551-d9760a37cad2" providerId="ADAL" clId="{F8B88F86-EDDF-4889-94BD-64B09616F931}" dt="2024-09-25T09:35:05.796" v="2690" actId="962"/>
          <ac:picMkLst>
            <pc:docMk/>
            <pc:sldMk cId="3801250108" sldId="274"/>
            <ac:picMk id="2" creationId="{12D1FBAF-9E76-AC1E-6F56-A973FEBCC3A3}"/>
          </ac:picMkLst>
        </pc:picChg>
        <pc:picChg chg="del">
          <ac:chgData name="Helen Watson" userId="1c9bf12b-656b-4ed9-9551-d9760a37cad2" providerId="ADAL" clId="{F8B88F86-EDDF-4889-94BD-64B09616F931}" dt="2024-09-24T08:07:21.701" v="464" actId="478"/>
          <ac:picMkLst>
            <pc:docMk/>
            <pc:sldMk cId="3801250108" sldId="274"/>
            <ac:picMk id="13" creationId="{5017089C-4DAA-2F94-CBF2-06F6D674BAB5}"/>
          </ac:picMkLst>
        </pc:picChg>
      </pc:sldChg>
      <pc:sldChg chg="addSp delSp modSp mod">
        <pc:chgData name="Helen Watson" userId="1c9bf12b-656b-4ed9-9551-d9760a37cad2" providerId="ADAL" clId="{F8B88F86-EDDF-4889-94BD-64B09616F931}" dt="2024-09-25T12:58:36.343" v="5291" actId="33553"/>
        <pc:sldMkLst>
          <pc:docMk/>
          <pc:sldMk cId="4194946633" sldId="275"/>
        </pc:sldMkLst>
        <pc:spChg chg="mod">
          <ac:chgData name="Helen Watson" userId="1c9bf12b-656b-4ed9-9551-d9760a37cad2" providerId="ADAL" clId="{F8B88F86-EDDF-4889-94BD-64B09616F931}" dt="2024-09-25T09:35:13.603" v="2695" actId="962"/>
          <ac:spMkLst>
            <pc:docMk/>
            <pc:sldMk cId="4194946633" sldId="275"/>
            <ac:spMk id="6" creationId="{92ADDB24-4D92-C4FA-DD20-939F77569CE2}"/>
          </ac:spMkLst>
        </pc:spChg>
        <pc:spChg chg="mod">
          <ac:chgData name="Helen Watson" userId="1c9bf12b-656b-4ed9-9551-d9760a37cad2" providerId="ADAL" clId="{F8B88F86-EDDF-4889-94BD-64B09616F931}" dt="2024-09-25T09:35:12.089" v="2694" actId="962"/>
          <ac:spMkLst>
            <pc:docMk/>
            <pc:sldMk cId="4194946633" sldId="275"/>
            <ac:spMk id="7" creationId="{9C5067B4-8670-79AC-39B7-728F0514055A}"/>
          </ac:spMkLst>
        </pc:spChg>
        <pc:spChg chg="mod">
          <ac:chgData name="Helen Watson" userId="1c9bf12b-656b-4ed9-9551-d9760a37cad2" providerId="ADAL" clId="{F8B88F86-EDDF-4889-94BD-64B09616F931}" dt="2024-09-25T12:58:36.343" v="5291" actId="33553"/>
          <ac:spMkLst>
            <pc:docMk/>
            <pc:sldMk cId="4194946633" sldId="275"/>
            <ac:spMk id="10" creationId="{851BE802-1C4E-CA8D-0CA7-B7E2F2AC7B82}"/>
          </ac:spMkLst>
        </pc:spChg>
        <pc:spChg chg="del">
          <ac:chgData name="Helen Watson" userId="1c9bf12b-656b-4ed9-9551-d9760a37cad2" providerId="ADAL" clId="{F8B88F86-EDDF-4889-94BD-64B09616F931}" dt="2024-09-24T08:10:51.125" v="475" actId="478"/>
          <ac:spMkLst>
            <pc:docMk/>
            <pc:sldMk cId="4194946633" sldId="275"/>
            <ac:spMk id="11" creationId="{C30C556E-2C69-BF8C-9778-1F25E5E2D88C}"/>
          </ac:spMkLst>
        </pc:spChg>
        <pc:grpChg chg="mod">
          <ac:chgData name="Helen Watson" userId="1c9bf12b-656b-4ed9-9551-d9760a37cad2" providerId="ADAL" clId="{F8B88F86-EDDF-4889-94BD-64B09616F931}" dt="2024-09-25T09:35:15.876" v="2696" actId="962"/>
          <ac:grpSpMkLst>
            <pc:docMk/>
            <pc:sldMk cId="4194946633" sldId="275"/>
            <ac:grpSpMk id="3" creationId="{FFFF4C23-B1E4-89F8-E01B-D09593C3C898}"/>
          </ac:grpSpMkLst>
        </pc:grpChg>
        <pc:picChg chg="mod">
          <ac:chgData name="Helen Watson" userId="1c9bf12b-656b-4ed9-9551-d9760a37cad2" providerId="ADAL" clId="{F8B88F86-EDDF-4889-94BD-64B09616F931}" dt="2024-09-25T09:35:10.156" v="2693" actId="962"/>
          <ac:picMkLst>
            <pc:docMk/>
            <pc:sldMk cId="4194946633" sldId="275"/>
            <ac:picMk id="2" creationId="{12D1FBAF-9E76-AC1E-6F56-A973FEBCC3A3}"/>
          </ac:picMkLst>
        </pc:picChg>
        <pc:picChg chg="add mod">
          <ac:chgData name="Helen Watson" userId="1c9bf12b-656b-4ed9-9551-d9760a37cad2" providerId="ADAL" clId="{F8B88F86-EDDF-4889-94BD-64B09616F931}" dt="2024-09-25T09:39:15.835" v="3360" actId="962"/>
          <ac:picMkLst>
            <pc:docMk/>
            <pc:sldMk cId="4194946633" sldId="275"/>
            <ac:picMk id="12" creationId="{76A50402-AD24-1881-C420-A09C1AB44754}"/>
          </ac:picMkLst>
        </pc:picChg>
        <pc:picChg chg="add mod">
          <ac:chgData name="Helen Watson" userId="1c9bf12b-656b-4ed9-9551-d9760a37cad2" providerId="ADAL" clId="{F8B88F86-EDDF-4889-94BD-64B09616F931}" dt="2024-09-25T12:52:55.706" v="3576" actId="962"/>
          <ac:picMkLst>
            <pc:docMk/>
            <pc:sldMk cId="4194946633" sldId="275"/>
            <ac:picMk id="13" creationId="{B9C0B00C-4060-9C9D-254B-8EFB91D23ABA}"/>
          </ac:picMkLst>
        </pc:picChg>
        <pc:picChg chg="add mod">
          <ac:chgData name="Helen Watson" userId="1c9bf12b-656b-4ed9-9551-d9760a37cad2" providerId="ADAL" clId="{F8B88F86-EDDF-4889-94BD-64B09616F931}" dt="2024-09-25T12:53:35.336" v="3802" actId="962"/>
          <ac:picMkLst>
            <pc:docMk/>
            <pc:sldMk cId="4194946633" sldId="275"/>
            <ac:picMk id="14" creationId="{AEB3559F-1D92-CD6E-674C-58B646E1EC16}"/>
          </ac:picMkLst>
        </pc:picChg>
      </pc:sldChg>
      <pc:sldChg chg="addSp delSp modSp mod">
        <pc:chgData name="Helen Watson" userId="1c9bf12b-656b-4ed9-9551-d9760a37cad2" providerId="ADAL" clId="{F8B88F86-EDDF-4889-94BD-64B09616F931}" dt="2024-09-25T12:58:37.284" v="5292" actId="33553"/>
        <pc:sldMkLst>
          <pc:docMk/>
          <pc:sldMk cId="55407012" sldId="276"/>
        </pc:sldMkLst>
        <pc:spChg chg="mod">
          <ac:chgData name="Helen Watson" userId="1c9bf12b-656b-4ed9-9551-d9760a37cad2" providerId="ADAL" clId="{F8B88F86-EDDF-4889-94BD-64B09616F931}" dt="2024-09-25T09:35:23.306" v="2700" actId="962"/>
          <ac:spMkLst>
            <pc:docMk/>
            <pc:sldMk cId="55407012" sldId="276"/>
            <ac:spMk id="6" creationId="{92ADDB24-4D92-C4FA-DD20-939F77569CE2}"/>
          </ac:spMkLst>
        </pc:spChg>
        <pc:spChg chg="mod">
          <ac:chgData name="Helen Watson" userId="1c9bf12b-656b-4ed9-9551-d9760a37cad2" providerId="ADAL" clId="{F8B88F86-EDDF-4889-94BD-64B09616F931}" dt="2024-09-25T09:35:25.539" v="2701" actId="962"/>
          <ac:spMkLst>
            <pc:docMk/>
            <pc:sldMk cId="55407012" sldId="276"/>
            <ac:spMk id="7" creationId="{9C5067B4-8670-79AC-39B7-728F0514055A}"/>
          </ac:spMkLst>
        </pc:spChg>
        <pc:spChg chg="mod">
          <ac:chgData name="Helen Watson" userId="1c9bf12b-656b-4ed9-9551-d9760a37cad2" providerId="ADAL" clId="{F8B88F86-EDDF-4889-94BD-64B09616F931}" dt="2024-09-24T08:22:41.241" v="678" actId="1076"/>
          <ac:spMkLst>
            <pc:docMk/>
            <pc:sldMk cId="55407012" sldId="276"/>
            <ac:spMk id="10" creationId="{851BE802-1C4E-CA8D-0CA7-B7E2F2AC7B82}"/>
          </ac:spMkLst>
        </pc:spChg>
        <pc:spChg chg="add mod">
          <ac:chgData name="Helen Watson" userId="1c9bf12b-656b-4ed9-9551-d9760a37cad2" providerId="ADAL" clId="{F8B88F86-EDDF-4889-94BD-64B09616F931}" dt="2024-09-25T12:58:37.284" v="5292" actId="33553"/>
          <ac:spMkLst>
            <pc:docMk/>
            <pc:sldMk cId="55407012" sldId="276"/>
            <ac:spMk id="15" creationId="{BC87A086-6FE6-C12E-FA8B-EED710A69819}"/>
          </ac:spMkLst>
        </pc:spChg>
        <pc:grpChg chg="mod">
          <ac:chgData name="Helen Watson" userId="1c9bf12b-656b-4ed9-9551-d9760a37cad2" providerId="ADAL" clId="{F8B88F86-EDDF-4889-94BD-64B09616F931}" dt="2024-09-25T09:35:21.922" v="2699" actId="962"/>
          <ac:grpSpMkLst>
            <pc:docMk/>
            <pc:sldMk cId="55407012" sldId="276"/>
            <ac:grpSpMk id="3" creationId="{FFFF4C23-B1E4-89F8-E01B-D09593C3C898}"/>
          </ac:grpSpMkLst>
        </pc:grpChg>
        <pc:picChg chg="mod">
          <ac:chgData name="Helen Watson" userId="1c9bf12b-656b-4ed9-9551-d9760a37cad2" providerId="ADAL" clId="{F8B88F86-EDDF-4889-94BD-64B09616F931}" dt="2024-09-25T09:35:20.644" v="2698" actId="962"/>
          <ac:picMkLst>
            <pc:docMk/>
            <pc:sldMk cId="55407012" sldId="276"/>
            <ac:picMk id="2" creationId="{12D1FBAF-9E76-AC1E-6F56-A973FEBCC3A3}"/>
          </ac:picMkLst>
        </pc:picChg>
        <pc:picChg chg="add mod modCrop">
          <ac:chgData name="Helen Watson" userId="1c9bf12b-656b-4ed9-9551-d9760a37cad2" providerId="ADAL" clId="{F8B88F86-EDDF-4889-94BD-64B09616F931}" dt="2024-09-25T12:54:20.416" v="4053" actId="962"/>
          <ac:picMkLst>
            <pc:docMk/>
            <pc:sldMk cId="55407012" sldId="276"/>
            <ac:picMk id="11" creationId="{38774B50-F278-1DCB-9B6F-D515BE800114}"/>
          </ac:picMkLst>
        </pc:picChg>
        <pc:picChg chg="del">
          <ac:chgData name="Helen Watson" userId="1c9bf12b-656b-4ed9-9551-d9760a37cad2" providerId="ADAL" clId="{F8B88F86-EDDF-4889-94BD-64B09616F931}" dt="2024-09-24T08:12:10.237" v="503" actId="478"/>
          <ac:picMkLst>
            <pc:docMk/>
            <pc:sldMk cId="55407012" sldId="276"/>
            <ac:picMk id="12" creationId="{76A50402-AD24-1881-C420-A09C1AB44754}"/>
          </ac:picMkLst>
        </pc:picChg>
        <pc:picChg chg="del">
          <ac:chgData name="Helen Watson" userId="1c9bf12b-656b-4ed9-9551-d9760a37cad2" providerId="ADAL" clId="{F8B88F86-EDDF-4889-94BD-64B09616F931}" dt="2024-09-24T08:12:10.967" v="504" actId="478"/>
          <ac:picMkLst>
            <pc:docMk/>
            <pc:sldMk cId="55407012" sldId="276"/>
            <ac:picMk id="13" creationId="{B9C0B00C-4060-9C9D-254B-8EFB91D23ABA}"/>
          </ac:picMkLst>
        </pc:picChg>
        <pc:picChg chg="del">
          <ac:chgData name="Helen Watson" userId="1c9bf12b-656b-4ed9-9551-d9760a37cad2" providerId="ADAL" clId="{F8B88F86-EDDF-4889-94BD-64B09616F931}" dt="2024-09-24T08:12:11.346" v="505" actId="478"/>
          <ac:picMkLst>
            <pc:docMk/>
            <pc:sldMk cId="55407012" sldId="276"/>
            <ac:picMk id="14" creationId="{AEB3559F-1D92-CD6E-674C-58B646E1EC16}"/>
          </ac:picMkLst>
        </pc:picChg>
      </pc:sldChg>
      <pc:sldChg chg="addSp delSp modSp mod">
        <pc:chgData name="Helen Watson" userId="1c9bf12b-656b-4ed9-9551-d9760a37cad2" providerId="ADAL" clId="{F8B88F86-EDDF-4889-94BD-64B09616F931}" dt="2024-09-25T12:58:38.498" v="5293" actId="33553"/>
        <pc:sldMkLst>
          <pc:docMk/>
          <pc:sldMk cId="2873549017" sldId="277"/>
        </pc:sldMkLst>
        <pc:spChg chg="mod">
          <ac:chgData name="Helen Watson" userId="1c9bf12b-656b-4ed9-9551-d9760a37cad2" providerId="ADAL" clId="{F8B88F86-EDDF-4889-94BD-64B09616F931}" dt="2024-09-25T09:36:20.190" v="2730" actId="962"/>
          <ac:spMkLst>
            <pc:docMk/>
            <pc:sldMk cId="2873549017" sldId="277"/>
            <ac:spMk id="6" creationId="{92ADDB24-4D92-C4FA-DD20-939F77569CE2}"/>
          </ac:spMkLst>
        </pc:spChg>
        <pc:spChg chg="mod">
          <ac:chgData name="Helen Watson" userId="1c9bf12b-656b-4ed9-9551-d9760a37cad2" providerId="ADAL" clId="{F8B88F86-EDDF-4889-94BD-64B09616F931}" dt="2024-09-25T09:35:30.868" v="2704" actId="962"/>
          <ac:spMkLst>
            <pc:docMk/>
            <pc:sldMk cId="2873549017" sldId="277"/>
            <ac:spMk id="7" creationId="{9C5067B4-8670-79AC-39B7-728F0514055A}"/>
          </ac:spMkLst>
        </pc:spChg>
        <pc:spChg chg="mod">
          <ac:chgData name="Helen Watson" userId="1c9bf12b-656b-4ed9-9551-d9760a37cad2" providerId="ADAL" clId="{F8B88F86-EDDF-4889-94BD-64B09616F931}" dt="2024-09-24T08:13:39.522" v="531" actId="20577"/>
          <ac:spMkLst>
            <pc:docMk/>
            <pc:sldMk cId="2873549017" sldId="277"/>
            <ac:spMk id="10" creationId="{851BE802-1C4E-CA8D-0CA7-B7E2F2AC7B82}"/>
          </ac:spMkLst>
        </pc:spChg>
        <pc:spChg chg="del">
          <ac:chgData name="Helen Watson" userId="1c9bf12b-656b-4ed9-9551-d9760a37cad2" providerId="ADAL" clId="{F8B88F86-EDDF-4889-94BD-64B09616F931}" dt="2024-09-24T08:13:43.890" v="533" actId="478"/>
          <ac:spMkLst>
            <pc:docMk/>
            <pc:sldMk cId="2873549017" sldId="277"/>
            <ac:spMk id="15" creationId="{BC87A086-6FE6-C12E-FA8B-EED710A69819}"/>
          </ac:spMkLst>
        </pc:spChg>
        <pc:spChg chg="add mod">
          <ac:chgData name="Helen Watson" userId="1c9bf12b-656b-4ed9-9551-d9760a37cad2" providerId="ADAL" clId="{F8B88F86-EDDF-4889-94BD-64B09616F931}" dt="2024-09-25T12:58:38.498" v="5293" actId="33553"/>
          <ac:spMkLst>
            <pc:docMk/>
            <pc:sldMk cId="2873549017" sldId="277"/>
            <ac:spMk id="16" creationId="{631D2B15-A4F9-D262-D582-A87561632683}"/>
          </ac:spMkLst>
        </pc:spChg>
        <pc:grpChg chg="mod">
          <ac:chgData name="Helen Watson" userId="1c9bf12b-656b-4ed9-9551-d9760a37cad2" providerId="ADAL" clId="{F8B88F86-EDDF-4889-94BD-64B09616F931}" dt="2024-09-25T09:35:29.101" v="2703" actId="962"/>
          <ac:grpSpMkLst>
            <pc:docMk/>
            <pc:sldMk cId="2873549017" sldId="277"/>
            <ac:grpSpMk id="3" creationId="{FFFF4C23-B1E4-89F8-E01B-D09593C3C898}"/>
          </ac:grpSpMkLst>
        </pc:grpChg>
        <pc:picChg chg="mod">
          <ac:chgData name="Helen Watson" userId="1c9bf12b-656b-4ed9-9551-d9760a37cad2" providerId="ADAL" clId="{F8B88F86-EDDF-4889-94BD-64B09616F931}" dt="2024-09-25T09:35:27.604" v="2702" actId="962"/>
          <ac:picMkLst>
            <pc:docMk/>
            <pc:sldMk cId="2873549017" sldId="277"/>
            <ac:picMk id="2" creationId="{12D1FBAF-9E76-AC1E-6F56-A973FEBCC3A3}"/>
          </ac:picMkLst>
        </pc:picChg>
        <pc:picChg chg="del">
          <ac:chgData name="Helen Watson" userId="1c9bf12b-656b-4ed9-9551-d9760a37cad2" providerId="ADAL" clId="{F8B88F86-EDDF-4889-94BD-64B09616F931}" dt="2024-09-24T08:13:42.205" v="532" actId="478"/>
          <ac:picMkLst>
            <pc:docMk/>
            <pc:sldMk cId="2873549017" sldId="277"/>
            <ac:picMk id="11" creationId="{38774B50-F278-1DCB-9B6F-D515BE800114}"/>
          </ac:picMkLst>
        </pc:picChg>
        <pc:picChg chg="add">
          <ac:chgData name="Helen Watson" userId="1c9bf12b-656b-4ed9-9551-d9760a37cad2" providerId="ADAL" clId="{F8B88F86-EDDF-4889-94BD-64B09616F931}" dt="2024-09-24T08:13:48.528" v="534"/>
          <ac:picMkLst>
            <pc:docMk/>
            <pc:sldMk cId="2873549017" sldId="277"/>
            <ac:picMk id="12" creationId="{75A86A5C-2B05-DD1A-0170-CF24CF514E72}"/>
          </ac:picMkLst>
        </pc:picChg>
        <pc:picChg chg="add mod">
          <ac:chgData name="Helen Watson" userId="1c9bf12b-656b-4ed9-9551-d9760a37cad2" providerId="ADAL" clId="{F8B88F86-EDDF-4889-94BD-64B09616F931}" dt="2024-09-25T12:54:41.348" v="4171" actId="962"/>
          <ac:picMkLst>
            <pc:docMk/>
            <pc:sldMk cId="2873549017" sldId="277"/>
            <ac:picMk id="13" creationId="{32EF664E-89CA-FE5F-B85B-6D1E9D303CD1}"/>
          </ac:picMkLst>
        </pc:picChg>
        <pc:picChg chg="add mod">
          <ac:chgData name="Helen Watson" userId="1c9bf12b-656b-4ed9-9551-d9760a37cad2" providerId="ADAL" clId="{F8B88F86-EDDF-4889-94BD-64B09616F931}" dt="2024-09-25T12:54:58.527" v="4255" actId="962"/>
          <ac:picMkLst>
            <pc:docMk/>
            <pc:sldMk cId="2873549017" sldId="277"/>
            <ac:picMk id="14" creationId="{F6E3B79C-740D-9F3E-2001-7C10E07193C0}"/>
          </ac:picMkLst>
        </pc:picChg>
      </pc:sldChg>
      <pc:sldChg chg="addSp delSp modSp mod">
        <pc:chgData name="Helen Watson" userId="1c9bf12b-656b-4ed9-9551-d9760a37cad2" providerId="ADAL" clId="{F8B88F86-EDDF-4889-94BD-64B09616F931}" dt="2024-09-25T12:58:39.604" v="5294" actId="33553"/>
        <pc:sldMkLst>
          <pc:docMk/>
          <pc:sldMk cId="1754833899" sldId="278"/>
        </pc:sldMkLst>
        <pc:spChg chg="mod">
          <ac:chgData name="Helen Watson" userId="1c9bf12b-656b-4ed9-9551-d9760a37cad2" providerId="ADAL" clId="{F8B88F86-EDDF-4889-94BD-64B09616F931}" dt="2024-09-25T09:35:37.921" v="2708" actId="962"/>
          <ac:spMkLst>
            <pc:docMk/>
            <pc:sldMk cId="1754833899" sldId="278"/>
            <ac:spMk id="6" creationId="{92ADDB24-4D92-C4FA-DD20-939F77569CE2}"/>
          </ac:spMkLst>
        </pc:spChg>
        <pc:spChg chg="mod">
          <ac:chgData name="Helen Watson" userId="1c9bf12b-656b-4ed9-9551-d9760a37cad2" providerId="ADAL" clId="{F8B88F86-EDDF-4889-94BD-64B09616F931}" dt="2024-09-25T09:35:36.587" v="2707" actId="962"/>
          <ac:spMkLst>
            <pc:docMk/>
            <pc:sldMk cId="1754833899" sldId="278"/>
            <ac:spMk id="7" creationId="{9C5067B4-8670-79AC-39B7-728F0514055A}"/>
          </ac:spMkLst>
        </pc:spChg>
        <pc:spChg chg="add mod">
          <ac:chgData name="Helen Watson" userId="1c9bf12b-656b-4ed9-9551-d9760a37cad2" providerId="ADAL" clId="{F8B88F86-EDDF-4889-94BD-64B09616F931}" dt="2024-09-25T12:58:39.604" v="5294" actId="33553"/>
          <ac:spMkLst>
            <pc:docMk/>
            <pc:sldMk cId="1754833899" sldId="278"/>
            <ac:spMk id="12" creationId="{DCC661B9-0278-3DEC-4C5D-87830FD6AC4E}"/>
          </ac:spMkLst>
        </pc:spChg>
        <pc:spChg chg="del">
          <ac:chgData name="Helen Watson" userId="1c9bf12b-656b-4ed9-9551-d9760a37cad2" providerId="ADAL" clId="{F8B88F86-EDDF-4889-94BD-64B09616F931}" dt="2024-09-24T08:14:53.107" v="557" actId="478"/>
          <ac:spMkLst>
            <pc:docMk/>
            <pc:sldMk cId="1754833899" sldId="278"/>
            <ac:spMk id="16" creationId="{631D2B15-A4F9-D262-D582-A87561632683}"/>
          </ac:spMkLst>
        </pc:spChg>
        <pc:grpChg chg="mod">
          <ac:chgData name="Helen Watson" userId="1c9bf12b-656b-4ed9-9551-d9760a37cad2" providerId="ADAL" clId="{F8B88F86-EDDF-4889-94BD-64B09616F931}" dt="2024-09-25T09:35:35.259" v="2706" actId="962"/>
          <ac:grpSpMkLst>
            <pc:docMk/>
            <pc:sldMk cId="1754833899" sldId="278"/>
            <ac:grpSpMk id="3" creationId="{FFFF4C23-B1E4-89F8-E01B-D09593C3C898}"/>
          </ac:grpSpMkLst>
        </pc:grpChg>
        <pc:picChg chg="mod">
          <ac:chgData name="Helen Watson" userId="1c9bf12b-656b-4ed9-9551-d9760a37cad2" providerId="ADAL" clId="{F8B88F86-EDDF-4889-94BD-64B09616F931}" dt="2024-09-25T09:35:33.500" v="2705" actId="962"/>
          <ac:picMkLst>
            <pc:docMk/>
            <pc:sldMk cId="1754833899" sldId="278"/>
            <ac:picMk id="2" creationId="{12D1FBAF-9E76-AC1E-6F56-A973FEBCC3A3}"/>
          </ac:picMkLst>
        </pc:picChg>
        <pc:picChg chg="add mod">
          <ac:chgData name="Helen Watson" userId="1c9bf12b-656b-4ed9-9551-d9760a37cad2" providerId="ADAL" clId="{F8B88F86-EDDF-4889-94BD-64B09616F931}" dt="2024-09-25T12:56:08.300" v="4453" actId="962"/>
          <ac:picMkLst>
            <pc:docMk/>
            <pc:sldMk cId="1754833899" sldId="278"/>
            <ac:picMk id="11" creationId="{5490A6D5-C7CD-142A-BF85-D70C90EA5B0C}"/>
          </ac:picMkLst>
        </pc:picChg>
        <pc:picChg chg="del">
          <ac:chgData name="Helen Watson" userId="1c9bf12b-656b-4ed9-9551-d9760a37cad2" providerId="ADAL" clId="{F8B88F86-EDDF-4889-94BD-64B09616F931}" dt="2024-09-24T08:14:51.132" v="555" actId="478"/>
          <ac:picMkLst>
            <pc:docMk/>
            <pc:sldMk cId="1754833899" sldId="278"/>
            <ac:picMk id="13" creationId="{32EF664E-89CA-FE5F-B85B-6D1E9D303CD1}"/>
          </ac:picMkLst>
        </pc:picChg>
        <pc:picChg chg="del">
          <ac:chgData name="Helen Watson" userId="1c9bf12b-656b-4ed9-9551-d9760a37cad2" providerId="ADAL" clId="{F8B88F86-EDDF-4889-94BD-64B09616F931}" dt="2024-09-24T08:14:51.653" v="556" actId="478"/>
          <ac:picMkLst>
            <pc:docMk/>
            <pc:sldMk cId="1754833899" sldId="278"/>
            <ac:picMk id="14" creationId="{F6E3B79C-740D-9F3E-2001-7C10E07193C0}"/>
          </ac:picMkLst>
        </pc:picChg>
      </pc:sldChg>
      <pc:sldChg chg="addSp delSp modSp mod">
        <pc:chgData name="Helen Watson" userId="1c9bf12b-656b-4ed9-9551-d9760a37cad2" providerId="ADAL" clId="{F8B88F86-EDDF-4889-94BD-64B09616F931}" dt="2024-09-25T12:58:40.890" v="5295" actId="33553"/>
        <pc:sldMkLst>
          <pc:docMk/>
          <pc:sldMk cId="3513550453" sldId="279"/>
        </pc:sldMkLst>
        <pc:spChg chg="mod">
          <ac:chgData name="Helen Watson" userId="1c9bf12b-656b-4ed9-9551-d9760a37cad2" providerId="ADAL" clId="{F8B88F86-EDDF-4889-94BD-64B09616F931}" dt="2024-09-25T09:35:40.932" v="2710" actId="962"/>
          <ac:spMkLst>
            <pc:docMk/>
            <pc:sldMk cId="3513550453" sldId="279"/>
            <ac:spMk id="6" creationId="{92ADDB24-4D92-C4FA-DD20-939F77569CE2}"/>
          </ac:spMkLst>
        </pc:spChg>
        <pc:spChg chg="mod">
          <ac:chgData name="Helen Watson" userId="1c9bf12b-656b-4ed9-9551-d9760a37cad2" providerId="ADAL" clId="{F8B88F86-EDDF-4889-94BD-64B09616F931}" dt="2024-09-25T09:35:44.076" v="2712" actId="962"/>
          <ac:spMkLst>
            <pc:docMk/>
            <pc:sldMk cId="3513550453" sldId="279"/>
            <ac:spMk id="7" creationId="{9C5067B4-8670-79AC-39B7-728F0514055A}"/>
          </ac:spMkLst>
        </pc:spChg>
        <pc:spChg chg="mod">
          <ac:chgData name="Helen Watson" userId="1c9bf12b-656b-4ed9-9551-d9760a37cad2" providerId="ADAL" clId="{F8B88F86-EDDF-4889-94BD-64B09616F931}" dt="2024-09-25T12:58:40.890" v="5295" actId="33553"/>
          <ac:spMkLst>
            <pc:docMk/>
            <pc:sldMk cId="3513550453" sldId="279"/>
            <ac:spMk id="10" creationId="{851BE802-1C4E-CA8D-0CA7-B7E2F2AC7B82}"/>
          </ac:spMkLst>
        </pc:spChg>
        <pc:spChg chg="del">
          <ac:chgData name="Helen Watson" userId="1c9bf12b-656b-4ed9-9551-d9760a37cad2" providerId="ADAL" clId="{F8B88F86-EDDF-4889-94BD-64B09616F931}" dt="2024-09-24T08:16:34.778" v="571" actId="478"/>
          <ac:spMkLst>
            <pc:docMk/>
            <pc:sldMk cId="3513550453" sldId="279"/>
            <ac:spMk id="12" creationId="{DCC661B9-0278-3DEC-4C5D-87830FD6AC4E}"/>
          </ac:spMkLst>
        </pc:spChg>
        <pc:grpChg chg="mod">
          <ac:chgData name="Helen Watson" userId="1c9bf12b-656b-4ed9-9551-d9760a37cad2" providerId="ADAL" clId="{F8B88F86-EDDF-4889-94BD-64B09616F931}" dt="2024-09-25T09:35:42.172" v="2711" actId="962"/>
          <ac:grpSpMkLst>
            <pc:docMk/>
            <pc:sldMk cId="3513550453" sldId="279"/>
            <ac:grpSpMk id="3" creationId="{FFFF4C23-B1E4-89F8-E01B-D09593C3C898}"/>
          </ac:grpSpMkLst>
        </pc:grpChg>
        <pc:picChg chg="mod">
          <ac:chgData name="Helen Watson" userId="1c9bf12b-656b-4ed9-9551-d9760a37cad2" providerId="ADAL" clId="{F8B88F86-EDDF-4889-94BD-64B09616F931}" dt="2024-09-25T09:35:39.363" v="2709" actId="962"/>
          <ac:picMkLst>
            <pc:docMk/>
            <pc:sldMk cId="3513550453" sldId="279"/>
            <ac:picMk id="2" creationId="{12D1FBAF-9E76-AC1E-6F56-A973FEBCC3A3}"/>
          </ac:picMkLst>
        </pc:picChg>
        <pc:picChg chg="del">
          <ac:chgData name="Helen Watson" userId="1c9bf12b-656b-4ed9-9551-d9760a37cad2" providerId="ADAL" clId="{F8B88F86-EDDF-4889-94BD-64B09616F931}" dt="2024-09-24T08:16:33.386" v="570" actId="478"/>
          <ac:picMkLst>
            <pc:docMk/>
            <pc:sldMk cId="3513550453" sldId="279"/>
            <ac:picMk id="11" creationId="{5490A6D5-C7CD-142A-BF85-D70C90EA5B0C}"/>
          </ac:picMkLst>
        </pc:picChg>
        <pc:picChg chg="add mod">
          <ac:chgData name="Helen Watson" userId="1c9bf12b-656b-4ed9-9551-d9760a37cad2" providerId="ADAL" clId="{F8B88F86-EDDF-4889-94BD-64B09616F931}" dt="2024-09-25T12:56:44.070" v="4697" actId="962"/>
          <ac:picMkLst>
            <pc:docMk/>
            <pc:sldMk cId="3513550453" sldId="279"/>
            <ac:picMk id="13" creationId="{88273D89-7FB0-D937-8928-62350F2831E2}"/>
          </ac:picMkLst>
        </pc:picChg>
      </pc:sldChg>
      <pc:sldChg chg="addSp delSp modSp mod">
        <pc:chgData name="Helen Watson" userId="1c9bf12b-656b-4ed9-9551-d9760a37cad2" providerId="ADAL" clId="{F8B88F86-EDDF-4889-94BD-64B09616F931}" dt="2024-09-25T12:58:42.038" v="5296" actId="33553"/>
        <pc:sldMkLst>
          <pc:docMk/>
          <pc:sldMk cId="419248997" sldId="280"/>
        </pc:sldMkLst>
        <pc:spChg chg="mod">
          <ac:chgData name="Helen Watson" userId="1c9bf12b-656b-4ed9-9551-d9760a37cad2" providerId="ADAL" clId="{F8B88F86-EDDF-4889-94BD-64B09616F931}" dt="2024-09-25T09:35:50.123" v="2715" actId="962"/>
          <ac:spMkLst>
            <pc:docMk/>
            <pc:sldMk cId="419248997" sldId="280"/>
            <ac:spMk id="6" creationId="{92ADDB24-4D92-C4FA-DD20-939F77569CE2}"/>
          </ac:spMkLst>
        </pc:spChg>
        <pc:spChg chg="mod">
          <ac:chgData name="Helen Watson" userId="1c9bf12b-656b-4ed9-9551-d9760a37cad2" providerId="ADAL" clId="{F8B88F86-EDDF-4889-94BD-64B09616F931}" dt="2024-09-25T09:35:51.588" v="2716" actId="962"/>
          <ac:spMkLst>
            <pc:docMk/>
            <pc:sldMk cId="419248997" sldId="280"/>
            <ac:spMk id="7" creationId="{9C5067B4-8670-79AC-39B7-728F0514055A}"/>
          </ac:spMkLst>
        </pc:spChg>
        <pc:spChg chg="mod">
          <ac:chgData name="Helen Watson" userId="1c9bf12b-656b-4ed9-9551-d9760a37cad2" providerId="ADAL" clId="{F8B88F86-EDDF-4889-94BD-64B09616F931}" dt="2024-09-25T12:58:42.038" v="5296" actId="33553"/>
          <ac:spMkLst>
            <pc:docMk/>
            <pc:sldMk cId="419248997" sldId="280"/>
            <ac:spMk id="10" creationId="{851BE802-1C4E-CA8D-0CA7-B7E2F2AC7B82}"/>
          </ac:spMkLst>
        </pc:spChg>
        <pc:spChg chg="add mod">
          <ac:chgData name="Helen Watson" userId="1c9bf12b-656b-4ed9-9551-d9760a37cad2" providerId="ADAL" clId="{F8B88F86-EDDF-4889-94BD-64B09616F931}" dt="2024-09-24T08:17:26.511" v="590" actId="1076"/>
          <ac:spMkLst>
            <pc:docMk/>
            <pc:sldMk cId="419248997" sldId="280"/>
            <ac:spMk id="11" creationId="{FE723858-FDAA-16D9-9DF7-45407EBBA754}"/>
          </ac:spMkLst>
        </pc:spChg>
        <pc:grpChg chg="mod">
          <ac:chgData name="Helen Watson" userId="1c9bf12b-656b-4ed9-9551-d9760a37cad2" providerId="ADAL" clId="{F8B88F86-EDDF-4889-94BD-64B09616F931}" dt="2024-09-25T09:35:47.299" v="2714" actId="962"/>
          <ac:grpSpMkLst>
            <pc:docMk/>
            <pc:sldMk cId="419248997" sldId="280"/>
            <ac:grpSpMk id="3" creationId="{FFFF4C23-B1E4-89F8-E01B-D09593C3C898}"/>
          </ac:grpSpMkLst>
        </pc:grpChg>
        <pc:picChg chg="mod">
          <ac:chgData name="Helen Watson" userId="1c9bf12b-656b-4ed9-9551-d9760a37cad2" providerId="ADAL" clId="{F8B88F86-EDDF-4889-94BD-64B09616F931}" dt="2024-09-25T09:35:45.940" v="2713" actId="962"/>
          <ac:picMkLst>
            <pc:docMk/>
            <pc:sldMk cId="419248997" sldId="280"/>
            <ac:picMk id="2" creationId="{12D1FBAF-9E76-AC1E-6F56-A973FEBCC3A3}"/>
          </ac:picMkLst>
        </pc:picChg>
        <pc:picChg chg="del">
          <ac:chgData name="Helen Watson" userId="1c9bf12b-656b-4ed9-9551-d9760a37cad2" providerId="ADAL" clId="{F8B88F86-EDDF-4889-94BD-64B09616F931}" dt="2024-09-24T08:17:02.312" v="581" actId="478"/>
          <ac:picMkLst>
            <pc:docMk/>
            <pc:sldMk cId="419248997" sldId="280"/>
            <ac:picMk id="13" creationId="{88273D89-7FB0-D937-8928-62350F2831E2}"/>
          </ac:picMkLst>
        </pc:picChg>
      </pc:sldChg>
      <pc:sldChg chg="addSp delSp modSp mod">
        <pc:chgData name="Helen Watson" userId="1c9bf12b-656b-4ed9-9551-d9760a37cad2" providerId="ADAL" clId="{F8B88F86-EDDF-4889-94BD-64B09616F931}" dt="2024-09-25T12:58:43.239" v="5297" actId="33553"/>
        <pc:sldMkLst>
          <pc:docMk/>
          <pc:sldMk cId="159292262" sldId="281"/>
        </pc:sldMkLst>
        <pc:spChg chg="mod">
          <ac:chgData name="Helen Watson" userId="1c9bf12b-656b-4ed9-9551-d9760a37cad2" providerId="ADAL" clId="{F8B88F86-EDDF-4889-94BD-64B09616F931}" dt="2024-09-25T09:35:55.945" v="2719" actId="962"/>
          <ac:spMkLst>
            <pc:docMk/>
            <pc:sldMk cId="159292262" sldId="281"/>
            <ac:spMk id="6" creationId="{92ADDB24-4D92-C4FA-DD20-939F77569CE2}"/>
          </ac:spMkLst>
        </pc:spChg>
        <pc:spChg chg="mod">
          <ac:chgData name="Helen Watson" userId="1c9bf12b-656b-4ed9-9551-d9760a37cad2" providerId="ADAL" clId="{F8B88F86-EDDF-4889-94BD-64B09616F931}" dt="2024-09-25T09:35:57.331" v="2720" actId="962"/>
          <ac:spMkLst>
            <pc:docMk/>
            <pc:sldMk cId="159292262" sldId="281"/>
            <ac:spMk id="7" creationId="{9C5067B4-8670-79AC-39B7-728F0514055A}"/>
          </ac:spMkLst>
        </pc:spChg>
        <pc:spChg chg="mod">
          <ac:chgData name="Helen Watson" userId="1c9bf12b-656b-4ed9-9551-d9760a37cad2" providerId="ADAL" clId="{F8B88F86-EDDF-4889-94BD-64B09616F931}" dt="2024-09-25T12:58:43.239" v="5297" actId="33553"/>
          <ac:spMkLst>
            <pc:docMk/>
            <pc:sldMk cId="159292262" sldId="281"/>
            <ac:spMk id="10" creationId="{851BE802-1C4E-CA8D-0CA7-B7E2F2AC7B82}"/>
          </ac:spMkLst>
        </pc:spChg>
        <pc:spChg chg="del">
          <ac:chgData name="Helen Watson" userId="1c9bf12b-656b-4ed9-9551-d9760a37cad2" providerId="ADAL" clId="{F8B88F86-EDDF-4889-94BD-64B09616F931}" dt="2024-09-24T08:17:57.212" v="598" actId="21"/>
          <ac:spMkLst>
            <pc:docMk/>
            <pc:sldMk cId="159292262" sldId="281"/>
            <ac:spMk id="11" creationId="{FE723858-FDAA-16D9-9DF7-45407EBBA754}"/>
          </ac:spMkLst>
        </pc:spChg>
        <pc:spChg chg="add mod">
          <ac:chgData name="Helen Watson" userId="1c9bf12b-656b-4ed9-9551-d9760a37cad2" providerId="ADAL" clId="{F8B88F86-EDDF-4889-94BD-64B09616F931}" dt="2024-09-24T08:18:23.322" v="609" actId="1076"/>
          <ac:spMkLst>
            <pc:docMk/>
            <pc:sldMk cId="159292262" sldId="281"/>
            <ac:spMk id="13" creationId="{18BDAEF3-B3DB-9C1E-4D27-7B5515757C21}"/>
          </ac:spMkLst>
        </pc:spChg>
        <pc:grpChg chg="mod">
          <ac:chgData name="Helen Watson" userId="1c9bf12b-656b-4ed9-9551-d9760a37cad2" providerId="ADAL" clId="{F8B88F86-EDDF-4889-94BD-64B09616F931}" dt="2024-09-25T09:35:54.522" v="2718" actId="962"/>
          <ac:grpSpMkLst>
            <pc:docMk/>
            <pc:sldMk cId="159292262" sldId="281"/>
            <ac:grpSpMk id="3" creationId="{FFFF4C23-B1E4-89F8-E01B-D09593C3C898}"/>
          </ac:grpSpMkLst>
        </pc:grpChg>
        <pc:picChg chg="mod">
          <ac:chgData name="Helen Watson" userId="1c9bf12b-656b-4ed9-9551-d9760a37cad2" providerId="ADAL" clId="{F8B88F86-EDDF-4889-94BD-64B09616F931}" dt="2024-09-25T09:35:53.003" v="2717" actId="962"/>
          <ac:picMkLst>
            <pc:docMk/>
            <pc:sldMk cId="159292262" sldId="281"/>
            <ac:picMk id="2" creationId="{12D1FBAF-9E76-AC1E-6F56-A973FEBCC3A3}"/>
          </ac:picMkLst>
        </pc:picChg>
        <pc:picChg chg="add mod">
          <ac:chgData name="Helen Watson" userId="1c9bf12b-656b-4ed9-9551-d9760a37cad2" providerId="ADAL" clId="{F8B88F86-EDDF-4889-94BD-64B09616F931}" dt="2024-09-25T12:57:06.782" v="4817" actId="962"/>
          <ac:picMkLst>
            <pc:docMk/>
            <pc:sldMk cId="159292262" sldId="281"/>
            <ac:picMk id="12" creationId="{511D5CFA-FD3D-3131-C10C-6B22CFF29505}"/>
          </ac:picMkLst>
        </pc:picChg>
      </pc:sldChg>
      <pc:sldChg chg="addSp delSp modSp mod">
        <pc:chgData name="Helen Watson" userId="1c9bf12b-656b-4ed9-9551-d9760a37cad2" providerId="ADAL" clId="{F8B88F86-EDDF-4889-94BD-64B09616F931}" dt="2024-09-25T12:58:44.531" v="5298" actId="33553"/>
        <pc:sldMkLst>
          <pc:docMk/>
          <pc:sldMk cId="3175959846" sldId="282"/>
        </pc:sldMkLst>
        <pc:spChg chg="mod">
          <ac:chgData name="Helen Watson" userId="1c9bf12b-656b-4ed9-9551-d9760a37cad2" providerId="ADAL" clId="{F8B88F86-EDDF-4889-94BD-64B09616F931}" dt="2024-09-25T09:36:02.435" v="2723" actId="962"/>
          <ac:spMkLst>
            <pc:docMk/>
            <pc:sldMk cId="3175959846" sldId="282"/>
            <ac:spMk id="6" creationId="{92ADDB24-4D92-C4FA-DD20-939F77569CE2}"/>
          </ac:spMkLst>
        </pc:spChg>
        <pc:spChg chg="mod">
          <ac:chgData name="Helen Watson" userId="1c9bf12b-656b-4ed9-9551-d9760a37cad2" providerId="ADAL" clId="{F8B88F86-EDDF-4889-94BD-64B09616F931}" dt="2024-09-25T09:36:03.754" v="2724" actId="962"/>
          <ac:spMkLst>
            <pc:docMk/>
            <pc:sldMk cId="3175959846" sldId="282"/>
            <ac:spMk id="7" creationId="{9C5067B4-8670-79AC-39B7-728F0514055A}"/>
          </ac:spMkLst>
        </pc:spChg>
        <pc:spChg chg="add mod">
          <ac:chgData name="Helen Watson" userId="1c9bf12b-656b-4ed9-9551-d9760a37cad2" providerId="ADAL" clId="{F8B88F86-EDDF-4889-94BD-64B09616F931}" dt="2024-09-24T08:18:40.596" v="612"/>
          <ac:spMkLst>
            <pc:docMk/>
            <pc:sldMk cId="3175959846" sldId="282"/>
            <ac:spMk id="11" creationId="{748746E5-FE36-B9C9-C77D-7DAC8CB0925A}"/>
          </ac:spMkLst>
        </pc:spChg>
        <pc:spChg chg="del">
          <ac:chgData name="Helen Watson" userId="1c9bf12b-656b-4ed9-9551-d9760a37cad2" providerId="ADAL" clId="{F8B88F86-EDDF-4889-94BD-64B09616F931}" dt="2024-09-24T08:18:33.851" v="610" actId="21"/>
          <ac:spMkLst>
            <pc:docMk/>
            <pc:sldMk cId="3175959846" sldId="282"/>
            <ac:spMk id="13" creationId="{18BDAEF3-B3DB-9C1E-4D27-7B5515757C21}"/>
          </ac:spMkLst>
        </pc:spChg>
        <pc:spChg chg="add mod">
          <ac:chgData name="Helen Watson" userId="1c9bf12b-656b-4ed9-9551-d9760a37cad2" providerId="ADAL" clId="{F8B88F86-EDDF-4889-94BD-64B09616F931}" dt="2024-09-25T12:58:44.531" v="5298" actId="33553"/>
          <ac:spMkLst>
            <pc:docMk/>
            <pc:sldMk cId="3175959846" sldId="282"/>
            <ac:spMk id="16" creationId="{CDFBD9E5-E32E-C922-A12C-926709987491}"/>
          </ac:spMkLst>
        </pc:spChg>
        <pc:grpChg chg="mod">
          <ac:chgData name="Helen Watson" userId="1c9bf12b-656b-4ed9-9551-d9760a37cad2" providerId="ADAL" clId="{F8B88F86-EDDF-4889-94BD-64B09616F931}" dt="2024-09-25T09:36:01.075" v="2722" actId="962"/>
          <ac:grpSpMkLst>
            <pc:docMk/>
            <pc:sldMk cId="3175959846" sldId="282"/>
            <ac:grpSpMk id="3" creationId="{FFFF4C23-B1E4-89F8-E01B-D09593C3C898}"/>
          </ac:grpSpMkLst>
        </pc:grpChg>
        <pc:graphicFrameChg chg="add del mod">
          <ac:chgData name="Helen Watson" userId="1c9bf12b-656b-4ed9-9551-d9760a37cad2" providerId="ADAL" clId="{F8B88F86-EDDF-4889-94BD-64B09616F931}" dt="2024-09-24T08:18:57.588" v="618" actId="21"/>
          <ac:graphicFrameMkLst>
            <pc:docMk/>
            <pc:sldMk cId="3175959846" sldId="282"/>
            <ac:graphicFrameMk id="14" creationId="{F43BCADB-B93E-2F11-D38A-3B3DB961D4E5}"/>
          </ac:graphicFrameMkLst>
        </pc:graphicFrameChg>
        <pc:picChg chg="mod">
          <ac:chgData name="Helen Watson" userId="1c9bf12b-656b-4ed9-9551-d9760a37cad2" providerId="ADAL" clId="{F8B88F86-EDDF-4889-94BD-64B09616F931}" dt="2024-09-25T09:35:59.603" v="2721" actId="962"/>
          <ac:picMkLst>
            <pc:docMk/>
            <pc:sldMk cId="3175959846" sldId="282"/>
            <ac:picMk id="2" creationId="{12D1FBAF-9E76-AC1E-6F56-A973FEBCC3A3}"/>
          </ac:picMkLst>
        </pc:picChg>
        <pc:picChg chg="del">
          <ac:chgData name="Helen Watson" userId="1c9bf12b-656b-4ed9-9551-d9760a37cad2" providerId="ADAL" clId="{F8B88F86-EDDF-4889-94BD-64B09616F931}" dt="2024-09-24T08:18:35.611" v="611" actId="21"/>
          <ac:picMkLst>
            <pc:docMk/>
            <pc:sldMk cId="3175959846" sldId="282"/>
            <ac:picMk id="12" creationId="{511D5CFA-FD3D-3131-C10C-6B22CFF29505}"/>
          </ac:picMkLst>
        </pc:picChg>
        <pc:picChg chg="add mod">
          <ac:chgData name="Helen Watson" userId="1c9bf12b-656b-4ed9-9551-d9760a37cad2" providerId="ADAL" clId="{F8B88F86-EDDF-4889-94BD-64B09616F931}" dt="2024-09-25T12:57:43.781" v="5149" actId="962"/>
          <ac:picMkLst>
            <pc:docMk/>
            <pc:sldMk cId="3175959846" sldId="282"/>
            <ac:picMk id="15" creationId="{0A6F971D-DC74-4FE3-2B15-A3376F23B4BE}"/>
          </ac:picMkLst>
        </pc:picChg>
      </pc:sldChg>
      <pc:sldChg chg="addSp delSp modSp mod">
        <pc:chgData name="Helen Watson" userId="1c9bf12b-656b-4ed9-9551-d9760a37cad2" providerId="ADAL" clId="{F8B88F86-EDDF-4889-94BD-64B09616F931}" dt="2024-09-25T12:58:45.877" v="5299" actId="33553"/>
        <pc:sldMkLst>
          <pc:docMk/>
          <pc:sldMk cId="1976522240" sldId="283"/>
        </pc:sldMkLst>
        <pc:spChg chg="mod">
          <ac:chgData name="Helen Watson" userId="1c9bf12b-656b-4ed9-9551-d9760a37cad2" providerId="ADAL" clId="{F8B88F86-EDDF-4889-94BD-64B09616F931}" dt="2024-09-25T09:36:09.771" v="2727" actId="962"/>
          <ac:spMkLst>
            <pc:docMk/>
            <pc:sldMk cId="1976522240" sldId="283"/>
            <ac:spMk id="6" creationId="{92ADDB24-4D92-C4FA-DD20-939F77569CE2}"/>
          </ac:spMkLst>
        </pc:spChg>
        <pc:spChg chg="mod">
          <ac:chgData name="Helen Watson" userId="1c9bf12b-656b-4ed9-9551-d9760a37cad2" providerId="ADAL" clId="{F8B88F86-EDDF-4889-94BD-64B09616F931}" dt="2024-09-25T09:36:11.122" v="2728" actId="962"/>
          <ac:spMkLst>
            <pc:docMk/>
            <pc:sldMk cId="1976522240" sldId="283"/>
            <ac:spMk id="7" creationId="{9C5067B4-8670-79AC-39B7-728F0514055A}"/>
          </ac:spMkLst>
        </pc:spChg>
        <pc:spChg chg="mod">
          <ac:chgData name="Helen Watson" userId="1c9bf12b-656b-4ed9-9551-d9760a37cad2" providerId="ADAL" clId="{F8B88F86-EDDF-4889-94BD-64B09616F931}" dt="2024-09-24T08:19:44.269" v="633" actId="20577"/>
          <ac:spMkLst>
            <pc:docMk/>
            <pc:sldMk cId="1976522240" sldId="283"/>
            <ac:spMk id="10" creationId="{851BE802-1C4E-CA8D-0CA7-B7E2F2AC7B82}"/>
          </ac:spMkLst>
        </pc:spChg>
        <pc:spChg chg="del mod">
          <ac:chgData name="Helen Watson" userId="1c9bf12b-656b-4ed9-9551-d9760a37cad2" providerId="ADAL" clId="{F8B88F86-EDDF-4889-94BD-64B09616F931}" dt="2024-09-24T08:19:47.826" v="635" actId="478"/>
          <ac:spMkLst>
            <pc:docMk/>
            <pc:sldMk cId="1976522240" sldId="283"/>
            <ac:spMk id="11" creationId="{748746E5-FE36-B9C9-C77D-7DAC8CB0925A}"/>
          </ac:spMkLst>
        </pc:spChg>
        <pc:spChg chg="add mod">
          <ac:chgData name="Helen Watson" userId="1c9bf12b-656b-4ed9-9551-d9760a37cad2" providerId="ADAL" clId="{F8B88F86-EDDF-4889-94BD-64B09616F931}" dt="2024-09-24T08:21:29.889" v="665" actId="404"/>
          <ac:spMkLst>
            <pc:docMk/>
            <pc:sldMk cId="1976522240" sldId="283"/>
            <ac:spMk id="20" creationId="{8B951E66-751C-8343-52CF-FCA3ACC78929}"/>
          </ac:spMkLst>
        </pc:spChg>
        <pc:spChg chg="add mod">
          <ac:chgData name="Helen Watson" userId="1c9bf12b-656b-4ed9-9551-d9760a37cad2" providerId="ADAL" clId="{F8B88F86-EDDF-4889-94BD-64B09616F931}" dt="2024-09-25T12:58:45.877" v="5299" actId="33553"/>
          <ac:spMkLst>
            <pc:docMk/>
            <pc:sldMk cId="1976522240" sldId="283"/>
            <ac:spMk id="21" creationId="{25BBB864-03A3-D172-3614-BCE7F50D5993}"/>
          </ac:spMkLst>
        </pc:spChg>
        <pc:grpChg chg="mod">
          <ac:chgData name="Helen Watson" userId="1c9bf12b-656b-4ed9-9551-d9760a37cad2" providerId="ADAL" clId="{F8B88F86-EDDF-4889-94BD-64B09616F931}" dt="2024-09-25T09:36:08.026" v="2726" actId="962"/>
          <ac:grpSpMkLst>
            <pc:docMk/>
            <pc:sldMk cId="1976522240" sldId="283"/>
            <ac:grpSpMk id="3" creationId="{FFFF4C23-B1E4-89F8-E01B-D09593C3C898}"/>
          </ac:grpSpMkLst>
        </pc:grpChg>
        <pc:picChg chg="mod">
          <ac:chgData name="Helen Watson" userId="1c9bf12b-656b-4ed9-9551-d9760a37cad2" providerId="ADAL" clId="{F8B88F86-EDDF-4889-94BD-64B09616F931}" dt="2024-09-25T09:36:06.675" v="2725" actId="962"/>
          <ac:picMkLst>
            <pc:docMk/>
            <pc:sldMk cId="1976522240" sldId="283"/>
            <ac:picMk id="2" creationId="{12D1FBAF-9E76-AC1E-6F56-A973FEBCC3A3}"/>
          </ac:picMkLst>
        </pc:picChg>
        <pc:picChg chg="add del mod">
          <ac:chgData name="Helen Watson" userId="1c9bf12b-656b-4ed9-9551-d9760a37cad2" providerId="ADAL" clId="{F8B88F86-EDDF-4889-94BD-64B09616F931}" dt="2024-09-24T08:20:07.113" v="643" actId="21"/>
          <ac:picMkLst>
            <pc:docMk/>
            <pc:sldMk cId="1976522240" sldId="283"/>
            <ac:picMk id="12" creationId="{22361505-E4A7-C2DA-092E-CFC7E85750BF}"/>
          </ac:picMkLst>
        </pc:picChg>
        <pc:picChg chg="add del mod">
          <ac:chgData name="Helen Watson" userId="1c9bf12b-656b-4ed9-9551-d9760a37cad2" providerId="ADAL" clId="{F8B88F86-EDDF-4889-94BD-64B09616F931}" dt="2024-09-24T08:20:10.342" v="645" actId="21"/>
          <ac:picMkLst>
            <pc:docMk/>
            <pc:sldMk cId="1976522240" sldId="283"/>
            <ac:picMk id="13" creationId="{1C7D7B78-84EC-59A8-1E5E-708F15EC2B77}"/>
          </ac:picMkLst>
        </pc:picChg>
        <pc:picChg chg="add del mod">
          <ac:chgData name="Helen Watson" userId="1c9bf12b-656b-4ed9-9551-d9760a37cad2" providerId="ADAL" clId="{F8B88F86-EDDF-4889-94BD-64B09616F931}" dt="2024-09-24T08:20:12.078" v="646" actId="21"/>
          <ac:picMkLst>
            <pc:docMk/>
            <pc:sldMk cId="1976522240" sldId="283"/>
            <ac:picMk id="14" creationId="{67DB9945-8D50-114A-7514-6F0BE86D514A}"/>
          </ac:picMkLst>
        </pc:picChg>
        <pc:picChg chg="del">
          <ac:chgData name="Helen Watson" userId="1c9bf12b-656b-4ed9-9551-d9760a37cad2" providerId="ADAL" clId="{F8B88F86-EDDF-4889-94BD-64B09616F931}" dt="2024-09-24T08:19:48.894" v="636" actId="478"/>
          <ac:picMkLst>
            <pc:docMk/>
            <pc:sldMk cId="1976522240" sldId="283"/>
            <ac:picMk id="15" creationId="{0A6F971D-DC74-4FE3-2B15-A3376F23B4BE}"/>
          </ac:picMkLst>
        </pc:picChg>
        <pc:picChg chg="add del mod">
          <ac:chgData name="Helen Watson" userId="1c9bf12b-656b-4ed9-9551-d9760a37cad2" providerId="ADAL" clId="{F8B88F86-EDDF-4889-94BD-64B09616F931}" dt="2024-09-25T09:37:18.565" v="2982" actId="962"/>
          <ac:picMkLst>
            <pc:docMk/>
            <pc:sldMk cId="1976522240" sldId="283"/>
            <ac:picMk id="17" creationId="{B3E75E32-1270-6C29-73FC-77905A48E152}"/>
          </ac:picMkLst>
        </pc:picChg>
        <pc:picChg chg="add del mod">
          <ac:chgData name="Helen Watson" userId="1c9bf12b-656b-4ed9-9551-d9760a37cad2" providerId="ADAL" clId="{F8B88F86-EDDF-4889-94BD-64B09616F931}" dt="2024-09-24T08:20:53.535" v="655" actId="478"/>
          <ac:picMkLst>
            <pc:docMk/>
            <pc:sldMk cId="1976522240" sldId="283"/>
            <ac:picMk id="18" creationId="{5D237222-B688-B29C-4526-8D44395BA7E8}"/>
          </ac:picMkLst>
        </pc:picChg>
        <pc:picChg chg="add mod">
          <ac:chgData name="Helen Watson" userId="1c9bf12b-656b-4ed9-9551-d9760a37cad2" providerId="ADAL" clId="{F8B88F86-EDDF-4889-94BD-64B09616F931}" dt="2024-09-25T12:58:07.149" v="5279" actId="962"/>
          <ac:picMkLst>
            <pc:docMk/>
            <pc:sldMk cId="1976522240" sldId="283"/>
            <ac:picMk id="19" creationId="{E6C36F77-12F5-C7A5-A695-485C46EA574F}"/>
          </ac:picMkLst>
        </pc:picChg>
      </pc:sldChg>
      <pc:sldChg chg="modSp add del mod">
        <pc:chgData name="Helen Watson" userId="1c9bf12b-656b-4ed9-9551-d9760a37cad2" providerId="ADAL" clId="{F8B88F86-EDDF-4889-94BD-64B09616F931}" dt="2024-09-24T07:56:05.955" v="131" actId="2696"/>
        <pc:sldMkLst>
          <pc:docMk/>
          <pc:sldMk cId="2609251394" sldId="285"/>
        </pc:sldMkLst>
        <pc:spChg chg="mod">
          <ac:chgData name="Helen Watson" userId="1c9bf12b-656b-4ed9-9551-d9760a37cad2" providerId="ADAL" clId="{F8B88F86-EDDF-4889-94BD-64B09616F931}" dt="2024-09-24T07:55:59.404" v="129" actId="1076"/>
          <ac:spMkLst>
            <pc:docMk/>
            <pc:sldMk cId="2609251394" sldId="285"/>
            <ac:spMk id="9" creationId="{C42B2DBC-5AD5-5EA4-6D80-D2C6BCCCC0EB}"/>
          </ac:spMkLst>
        </pc:spChg>
        <pc:picChg chg="mod">
          <ac:chgData name="Helen Watson" userId="1c9bf12b-656b-4ed9-9551-d9760a37cad2" providerId="ADAL" clId="{F8B88F86-EDDF-4889-94BD-64B09616F931}" dt="2024-09-24T07:56:00.486" v="130" actId="1076"/>
          <ac:picMkLst>
            <pc:docMk/>
            <pc:sldMk cId="2609251394" sldId="285"/>
            <ac:picMk id="8" creationId="{8BD3E8BE-650F-B4E8-CDB6-F6E53BF698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CEFD2A4-101B-49E5-91A7-5D5C6A171223}" type="datetimeFigureOut">
              <a:rPr lang="en-GB" smtClean="0"/>
              <a:t>25/09/2024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7F83762-FC3E-4E54-BCF8-7A1882998C6C}" type="slidenum">
              <a:rPr lang="en-GB" smtClean="0"/>
              <a:t>‹#›</a:t>
            </a:fld>
            <a:endParaRPr lang="en-GB"/>
          </a:p>
        </p:txBody>
      </p:sp>
    </p:spTree>
    <p:extLst>
      <p:ext uri="{BB962C8B-B14F-4D97-AF65-F5344CB8AC3E}">
        <p14:creationId xmlns:p14="http://schemas.microsoft.com/office/powerpoint/2010/main" val="147111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917" y="274320"/>
            <a:ext cx="10978515"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storymaps.arcgis.com/stories/4c5696be03b1462c88a899a37f6c7e2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s://www.thelancet.com/journals/lancet/article/PIIS0140-6736(23)00013-2/fulltext"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hyperlink" Target="https://www.thelancet.com/journals/lancet/article/PIIS0140-6736(12)60240-2/fulltext"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hyperlink" Target="https://www.gov.uk/government/statistics/oral-health-survey-of-children-in-year-6-2023/main-findings-of-year-6-oral-health-survey" TargetMode="External"/><Relationship Id="rId4" Type="http://schemas.openxmlformats.org/officeDocument/2006/relationships/hyperlink" Target="https://www.gov.uk/government/publications/child-oral-health-applying-all-our-health/child-oral-health-applying-all-our-health#:~:text=Tooth%20decay%20can%20cause%20problems,year%20for%20hospital%20extractions%20alo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ollage of two people">
            <a:extLst>
              <a:ext uri="{FF2B5EF4-FFF2-40B4-BE49-F238E27FC236}">
                <a16:creationId xmlns:a16="http://schemas.microsoft.com/office/drawing/2014/main" id="{C4C0CBB4-C30B-D5D8-0E2F-9D6CDD7839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effield health and wellbeing logo">
            <a:extLst>
              <a:ext uri="{FF2B5EF4-FFF2-40B4-BE49-F238E27FC236}">
                <a16:creationId xmlns:a16="http://schemas.microsoft.com/office/drawing/2014/main" id="{700A1790-53F3-AE5F-B28D-479EA8FDAD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272" y="4033372"/>
            <a:ext cx="5641728" cy="2541148"/>
          </a:xfrm>
          <a:prstGeom prst="rect">
            <a:avLst/>
          </a:prstGeom>
        </p:spPr>
      </p:pic>
      <p:sp>
        <p:nvSpPr>
          <p:cNvPr id="14" name="object 2">
            <a:extLst>
              <a:ext uri="{FF2B5EF4-FFF2-40B4-BE49-F238E27FC236}">
                <a16:creationId xmlns:a16="http://schemas.microsoft.com/office/drawing/2014/main" id="{84483A55-6676-22BA-C632-A2D14B15265D}"/>
              </a:ext>
            </a:extLst>
          </p:cNvPr>
          <p:cNvSpPr txBox="1">
            <a:spLocks noGrp="1"/>
          </p:cNvSpPr>
          <p:nvPr>
            <p:ph type="title" idx="4294967295"/>
          </p:nvPr>
        </p:nvSpPr>
        <p:spPr>
          <a:xfrm>
            <a:off x="533400" y="4487172"/>
            <a:ext cx="6705600" cy="56682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tab pos="1370330" algn="l"/>
                <a:tab pos="2092325" algn="l"/>
                <a:tab pos="2980690" algn="l"/>
                <a:tab pos="3653154" algn="l"/>
              </a:tabLst>
              <a:defRPr/>
            </a:pPr>
            <a:r>
              <a:rPr kumimoji="0" lang="en-GB" sz="36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Picture of Health in Sheffield </a:t>
            </a:r>
            <a:endParaRPr kumimoji="0" lang="en-GB" sz="3600" b="0" i="0" u="none" strike="noStrike" kern="0" cap="none" spc="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endParaRPr>
          </a:p>
        </p:txBody>
      </p:sp>
      <p:sp>
        <p:nvSpPr>
          <p:cNvPr id="15" name="object 3">
            <a:extLst>
              <a:ext uri="{FF2B5EF4-FFF2-40B4-BE49-F238E27FC236}">
                <a16:creationId xmlns:a16="http://schemas.microsoft.com/office/drawing/2014/main" id="{38D632C1-85B9-9930-902D-992D5F434A91}"/>
              </a:ext>
            </a:extLst>
          </p:cNvPr>
          <p:cNvSpPr txBox="1"/>
          <p:nvPr/>
        </p:nvSpPr>
        <p:spPr>
          <a:xfrm>
            <a:off x="707299" y="5303946"/>
            <a:ext cx="4980304" cy="809837"/>
          </a:xfrm>
          <a:prstGeom prst="rect">
            <a:avLst/>
          </a:prstGeom>
        </p:spPr>
        <p:txBody>
          <a:bodyPr vert="horz" wrap="square" lIns="0" tIns="14605" rIns="0" bIns="0" rtlCol="0">
            <a:spAutoFit/>
          </a:bodyPr>
          <a:lstStyle/>
          <a:p>
            <a:pPr marL="12700">
              <a:lnSpc>
                <a:spcPct val="100000"/>
              </a:lnSpc>
              <a:spcBef>
                <a:spcPts val="1410"/>
              </a:spcBef>
            </a:pPr>
            <a:endParaRPr lang="en-GB" sz="2000" b="1" dirty="0">
              <a:solidFill>
                <a:srgbClr val="27837B"/>
              </a:solidFill>
              <a:latin typeface="Arial" panose="020B0604020202020204" pitchFamily="34" charset="0"/>
              <a:cs typeface="Arial" panose="020B0604020202020204" pitchFamily="34" charset="0"/>
            </a:endParaRPr>
          </a:p>
          <a:p>
            <a:pPr marL="12700">
              <a:lnSpc>
                <a:spcPct val="100000"/>
              </a:lnSpc>
              <a:spcBef>
                <a:spcPts val="1410"/>
              </a:spcBef>
            </a:pPr>
            <a:r>
              <a:rPr lang="en-GB" sz="2000" b="1" dirty="0">
                <a:solidFill>
                  <a:srgbClr val="27837B"/>
                </a:solidFill>
                <a:latin typeface="Arial" panose="020B0604020202020204" pitchFamily="34" charset="0"/>
                <a:cs typeface="Arial" panose="020B0604020202020204" pitchFamily="34" charset="0"/>
              </a:rPr>
              <a:t>September </a:t>
            </a:r>
            <a:r>
              <a:rPr sz="2000" b="1" spc="-20" dirty="0">
                <a:solidFill>
                  <a:srgbClr val="27837B"/>
                </a:solidFill>
                <a:latin typeface="Arial" panose="020B0604020202020204" pitchFamily="34" charset="0"/>
                <a:cs typeface="Arial" panose="020B0604020202020204" pitchFamily="34" charset="0"/>
              </a:rPr>
              <a:t>2024</a:t>
            </a:r>
            <a:endParaRPr sz="2000" dirty="0">
              <a:solidFill>
                <a:srgbClr val="27837B"/>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10</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707298" y="394869"/>
            <a:ext cx="11179902" cy="505267"/>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32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2. Give Every Child the Best Start in Life</a:t>
            </a:r>
          </a:p>
        </p:txBody>
      </p:sp>
      <p:sp>
        <p:nvSpPr>
          <p:cNvPr id="12" name="TextBox 11" descr="Map showing shows the likely distribution of trauma exposure across South Yorkshire.">
            <a:extLst>
              <a:ext uri="{FF2B5EF4-FFF2-40B4-BE49-F238E27FC236}">
                <a16:creationId xmlns:a16="http://schemas.microsoft.com/office/drawing/2014/main" id="{887128F7-6FAD-CB0A-F79D-648F395B0EDE}"/>
              </a:ext>
            </a:extLst>
          </p:cNvPr>
          <p:cNvSpPr txBox="1"/>
          <p:nvPr/>
        </p:nvSpPr>
        <p:spPr>
          <a:xfrm>
            <a:off x="300755" y="4784286"/>
            <a:ext cx="11582400" cy="1477328"/>
          </a:xfrm>
          <a:prstGeom prst="rect">
            <a:avLst/>
          </a:prstGeom>
          <a:noFill/>
        </p:spPr>
        <p:txBody>
          <a:bodyPr wrap="square" rtlCol="0">
            <a:spAutoFit/>
          </a:bodyPr>
          <a:lstStyle/>
          <a:p>
            <a:r>
              <a:rPr lang="en-GB" sz="900" dirty="0"/>
              <a:t>Predictive modelling by Sheffield Hallam University shows the likely distribution of trauma exposure across South Yorkshire, with red areas indicating trauma hotspots, and blue areas indicating trauma </a:t>
            </a:r>
            <a:r>
              <a:rPr lang="en-GB" sz="900" dirty="0" err="1"/>
              <a:t>coldspots</a:t>
            </a:r>
            <a:r>
              <a:rPr lang="en-GB" sz="900" dirty="0"/>
              <a:t>. Lighter shades and clear areas indicate close to average trauma exposure levels.</a:t>
            </a:r>
          </a:p>
          <a:p>
            <a:endParaRPr lang="en-GB" sz="900" dirty="0"/>
          </a:p>
          <a:p>
            <a:r>
              <a:rPr lang="en-GB" sz="900" i="1" dirty="0"/>
              <a:t>“There are two very different experiences of growing up in South Yorkshire. In one extreme, children have much less potential exposure to Adverse Childhood Experiences. There are low overall crime rates; violence and sexual offending is rare; health outcomes, incomes, and employment rates are well above average. For those children unlucky enough to have been exposed Adverse Childhood Experiences in these areas, the adults in their lives are more likely to be able to support them, there are also well-equipped schools with workforces that have the skills and confidence to identify and, where appropriate, respond.</a:t>
            </a:r>
          </a:p>
          <a:p>
            <a:endParaRPr lang="en-GB" sz="900" i="1" dirty="0"/>
          </a:p>
          <a:p>
            <a:r>
              <a:rPr lang="en-GB" sz="900" i="1" dirty="0"/>
              <a:t>There are areas in South Yorkshire, however, where none of this is true. Exposure to crime is high, violence and sexual offending is insidious, opportunities are low, poverty is high and, in many cases, schools may not be equipped well enough to identify their needs and respond.”</a:t>
            </a:r>
          </a:p>
          <a:p>
            <a:r>
              <a:rPr lang="en-GB" sz="900" dirty="0">
                <a:hlinkClick r:id="rId4"/>
              </a:rPr>
              <a:t>Identifying Trauma Hotspots in Sheffield (arcgis.com)</a:t>
            </a:r>
            <a:endParaRPr lang="en-GB" sz="900" i="1" dirty="0"/>
          </a:p>
        </p:txBody>
      </p:sp>
      <p:pic>
        <p:nvPicPr>
          <p:cNvPr id="13" name="Content Placeholder 4" descr="Map showing children aged 0-19 in absolute low income families in Sheffield, which demonstrates  geographical inequality, with higher rates in the north and east of the city. ">
            <a:extLst>
              <a:ext uri="{FF2B5EF4-FFF2-40B4-BE49-F238E27FC236}">
                <a16:creationId xmlns:a16="http://schemas.microsoft.com/office/drawing/2014/main" id="{5017089C-4DAA-2F94-CBF2-06F6D674BA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6520" y="1447800"/>
            <a:ext cx="7438959" cy="3163374"/>
          </a:xfrm>
          <a:prstGeom prst="rect">
            <a:avLst/>
          </a:prstGeom>
        </p:spPr>
      </p:pic>
    </p:spTree>
    <p:extLst>
      <p:ext uri="{BB962C8B-B14F-4D97-AF65-F5344CB8AC3E}">
        <p14:creationId xmlns:p14="http://schemas.microsoft.com/office/powerpoint/2010/main" val="294205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11</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692755" y="210468"/>
            <a:ext cx="11179902" cy="874598"/>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8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3. Enable all children, young people and adults to maximise their capabilities and have control over their lives</a:t>
            </a:r>
          </a:p>
        </p:txBody>
      </p:sp>
      <p:sp>
        <p:nvSpPr>
          <p:cNvPr id="11" name="Content Placeholder 2">
            <a:extLst>
              <a:ext uri="{FF2B5EF4-FFF2-40B4-BE49-F238E27FC236}">
                <a16:creationId xmlns:a16="http://schemas.microsoft.com/office/drawing/2014/main" id="{C30C556E-2C69-BF8C-9778-1F25E5E2D88C}"/>
              </a:ext>
            </a:extLst>
          </p:cNvPr>
          <p:cNvSpPr txBox="1">
            <a:spLocks/>
          </p:cNvSpPr>
          <p:nvPr/>
        </p:nvSpPr>
        <p:spPr>
          <a:xfrm>
            <a:off x="304800" y="1768190"/>
            <a:ext cx="11428085" cy="4216284"/>
          </a:xfrm>
          <a:prstGeom prst="rect">
            <a:avLst/>
          </a:prstGeom>
        </p:spPr>
        <p:txBody>
          <a:bodyPr>
            <a:normAutofit fontScale="925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b="1"/>
              <a:t>Lifelong education, skills and training matters:</a:t>
            </a:r>
          </a:p>
          <a:p>
            <a:endParaRPr lang="en-GB" b="1"/>
          </a:p>
          <a:p>
            <a:r>
              <a:rPr lang="en-GB" b="1"/>
              <a:t>Enhanced Employment Opportunities:</a:t>
            </a:r>
            <a:r>
              <a:rPr lang="en-GB"/>
              <a:t> Education and vocational training increase access to a broader range of employment opportunities, equipping individuals with the skills needed to adapt to a rapidly changing job market, thus ensuring long-term career stability and income growth.</a:t>
            </a:r>
          </a:p>
          <a:p>
            <a:r>
              <a:rPr lang="en-GB" b="1"/>
              <a:t>Empowerment Through Knowledge: </a:t>
            </a:r>
            <a:r>
              <a:rPr lang="en-GB"/>
              <a:t>Education fosters critical thinking, problem-solving, and decision-making skills, enabling individuals to make informed choices regarding their health, finances, and personal development, thereby gaining more control over their life trajectory.</a:t>
            </a:r>
          </a:p>
          <a:p>
            <a:r>
              <a:rPr lang="en-GB" b="1"/>
              <a:t>Reduction of Social Inequalities: </a:t>
            </a:r>
            <a:r>
              <a:rPr lang="en-GB"/>
              <a:t>Access to quality education for all, regardless of background, helps to level the playing field, reducing socioeconomic disparities and promoting upward mobility, which allows individuals to break free from poverty and marginalization.</a:t>
            </a:r>
          </a:p>
          <a:p>
            <a:r>
              <a:rPr lang="en-GB" b="1"/>
              <a:t>Improved Health and Well-being: </a:t>
            </a:r>
            <a:r>
              <a:rPr lang="en-GB"/>
              <a:t>Educated individuals are more likely to engage in healthier behaviors and make better lifestyle choices. This knowledge contributes to improved mental, emotional, and physical health, enhancing overall life satisfaction and control.</a:t>
            </a:r>
          </a:p>
          <a:p>
            <a:r>
              <a:rPr lang="en-GB" b="1"/>
              <a:t>Active Civic Engagement: </a:t>
            </a:r>
            <a:r>
              <a:rPr lang="en-GB"/>
              <a:t>Education promotes civic responsibility and social awareness, encouraging individuals to participate actively in their communities and engage in democratic processes. This leads to a stronger voice in shaping policies that impact their lives and future.</a:t>
            </a:r>
          </a:p>
          <a:p>
            <a:endParaRPr lang="en-GB"/>
          </a:p>
          <a:p>
            <a:endParaRPr lang="en-GB"/>
          </a:p>
          <a:p>
            <a:endParaRPr lang="en-GB" dirty="0"/>
          </a:p>
        </p:txBody>
      </p:sp>
    </p:spTree>
    <p:extLst>
      <p:ext uri="{BB962C8B-B14F-4D97-AF65-F5344CB8AC3E}">
        <p14:creationId xmlns:p14="http://schemas.microsoft.com/office/powerpoint/2010/main" val="380125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12</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692755" y="210468"/>
            <a:ext cx="11179902" cy="874598"/>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8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3. Enable all children, young people and adults to maximise their capabilities and have control over their lives</a:t>
            </a:r>
          </a:p>
        </p:txBody>
      </p:sp>
      <p:pic>
        <p:nvPicPr>
          <p:cNvPr id="12" name="Content Placeholder 6" descr="Map showing the Education, Skills nad Training Rank data for Sheffield. ">
            <a:extLst>
              <a:ext uri="{FF2B5EF4-FFF2-40B4-BE49-F238E27FC236}">
                <a16:creationId xmlns:a16="http://schemas.microsoft.com/office/drawing/2014/main" id="{76A50402-AD24-1881-C420-A09C1AB44754}"/>
              </a:ext>
            </a:extLst>
          </p:cNvPr>
          <p:cNvPicPr>
            <a:picLocks noChangeAspect="1"/>
          </p:cNvPicPr>
          <p:nvPr/>
        </p:nvPicPr>
        <p:blipFill>
          <a:blip r:embed="rId4"/>
          <a:stretch>
            <a:fillRect/>
          </a:stretch>
        </p:blipFill>
        <p:spPr>
          <a:xfrm>
            <a:off x="70104" y="1383743"/>
            <a:ext cx="6019800" cy="2741259"/>
          </a:xfrm>
          <a:prstGeom prst="rect">
            <a:avLst/>
          </a:prstGeom>
        </p:spPr>
      </p:pic>
      <p:pic>
        <p:nvPicPr>
          <p:cNvPr id="13" name="Picture 12" descr="Map showing geographical distribution of participation of state school pupils in higher education.">
            <a:extLst>
              <a:ext uri="{FF2B5EF4-FFF2-40B4-BE49-F238E27FC236}">
                <a16:creationId xmlns:a16="http://schemas.microsoft.com/office/drawing/2014/main" id="{B9C0B00C-4060-9C9D-254B-8EFB91D23ABA}"/>
              </a:ext>
            </a:extLst>
          </p:cNvPr>
          <p:cNvPicPr>
            <a:picLocks noChangeAspect="1"/>
          </p:cNvPicPr>
          <p:nvPr/>
        </p:nvPicPr>
        <p:blipFill>
          <a:blip r:embed="rId5"/>
          <a:stretch>
            <a:fillRect/>
          </a:stretch>
        </p:blipFill>
        <p:spPr>
          <a:xfrm>
            <a:off x="6180686" y="1383743"/>
            <a:ext cx="5993026" cy="2729067"/>
          </a:xfrm>
          <a:prstGeom prst="rect">
            <a:avLst/>
          </a:prstGeom>
        </p:spPr>
      </p:pic>
      <p:pic>
        <p:nvPicPr>
          <p:cNvPr id="14" name="Picture 13" descr="Map showing geographical distribution of indices of multiple deprivation adult skills sub-domain rank. ">
            <a:extLst>
              <a:ext uri="{FF2B5EF4-FFF2-40B4-BE49-F238E27FC236}">
                <a16:creationId xmlns:a16="http://schemas.microsoft.com/office/drawing/2014/main" id="{AEB3559F-1D92-CD6E-674C-58B646E1EC16}"/>
              </a:ext>
            </a:extLst>
          </p:cNvPr>
          <p:cNvPicPr>
            <a:picLocks noChangeAspect="1"/>
          </p:cNvPicPr>
          <p:nvPr/>
        </p:nvPicPr>
        <p:blipFill>
          <a:blip r:embed="rId6"/>
          <a:stretch>
            <a:fillRect/>
          </a:stretch>
        </p:blipFill>
        <p:spPr>
          <a:xfrm>
            <a:off x="3276600" y="4105065"/>
            <a:ext cx="4775939" cy="2174837"/>
          </a:xfrm>
          <a:prstGeom prst="rect">
            <a:avLst/>
          </a:prstGeom>
        </p:spPr>
      </p:pic>
    </p:spTree>
    <p:extLst>
      <p:ext uri="{BB962C8B-B14F-4D97-AF65-F5344CB8AC3E}">
        <p14:creationId xmlns:p14="http://schemas.microsoft.com/office/powerpoint/2010/main" val="419494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13</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p:cNvSpPr>
          <p:nvPr/>
        </p:nvSpPr>
        <p:spPr>
          <a:xfrm>
            <a:off x="692755" y="397803"/>
            <a:ext cx="11179902" cy="443711"/>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8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3.      Create fair employment and good work for all </a:t>
            </a:r>
          </a:p>
        </p:txBody>
      </p:sp>
      <p:pic>
        <p:nvPicPr>
          <p:cNvPr id="11" name="Picture 10" descr="Map showing geographical distribution of indices of multiple deprivation 2019 employment score.">
            <a:extLst>
              <a:ext uri="{FF2B5EF4-FFF2-40B4-BE49-F238E27FC236}">
                <a16:creationId xmlns:a16="http://schemas.microsoft.com/office/drawing/2014/main" id="{38774B50-F278-1DCB-9B6F-D515BE800114}"/>
              </a:ext>
            </a:extLst>
          </p:cNvPr>
          <p:cNvPicPr>
            <a:picLocks noChangeAspect="1"/>
          </p:cNvPicPr>
          <p:nvPr/>
        </p:nvPicPr>
        <p:blipFill>
          <a:blip r:embed="rId4"/>
          <a:srcRect t="2020" r="2663"/>
          <a:stretch/>
        </p:blipFill>
        <p:spPr>
          <a:xfrm>
            <a:off x="2536058" y="1600200"/>
            <a:ext cx="7293742" cy="3084740"/>
          </a:xfrm>
          <a:prstGeom prst="rect">
            <a:avLst/>
          </a:prstGeom>
        </p:spPr>
      </p:pic>
      <p:sp>
        <p:nvSpPr>
          <p:cNvPr id="15" name="Title 14">
            <a:extLst>
              <a:ext uri="{FF2B5EF4-FFF2-40B4-BE49-F238E27FC236}">
                <a16:creationId xmlns:a16="http://schemas.microsoft.com/office/drawing/2014/main" id="{BC87A086-6FE6-C12E-FA8B-EED710A69819}"/>
              </a:ext>
            </a:extLst>
          </p:cNvPr>
          <p:cNvSpPr txBox="1">
            <a:spLocks noGrp="1"/>
          </p:cNvSpPr>
          <p:nvPr>
            <p:ph type="title" idx="4294967295"/>
          </p:nvPr>
        </p:nvSpPr>
        <p:spPr>
          <a:xfrm>
            <a:off x="152400" y="5151015"/>
            <a:ext cx="11811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The Indices of Deprivation (</a:t>
            </a:r>
            <a:r>
              <a:rPr kumimoji="0" lang="en-GB" sz="1200" b="0" i="0" u="none" strike="noStrike" kern="0" cap="none" spc="0" normalizeH="0" baseline="0" noProof="0" dirty="0" err="1">
                <a:ln>
                  <a:noFill/>
                </a:ln>
                <a:solidFill>
                  <a:sysClr val="windowText" lastClr="000000"/>
                </a:solidFill>
                <a:effectLst/>
                <a:uLnTx/>
                <a:uFillTx/>
              </a:rPr>
              <a:t>IoD</a:t>
            </a:r>
            <a:r>
              <a:rPr kumimoji="0" lang="en-GB" sz="1200" b="0" i="0" u="none" strike="noStrike" kern="0" cap="none" spc="0" normalizeH="0" baseline="0" noProof="0" dirty="0">
                <a:ln>
                  <a:noFill/>
                </a:ln>
                <a:solidFill>
                  <a:sysClr val="windowText" lastClr="000000"/>
                </a:solidFill>
                <a:effectLst/>
                <a:uLnTx/>
                <a:uFillTx/>
              </a:rPr>
              <a:t>) 2019 Employment Deprivation Domain measures the proportion of the working age population in an area involuntarily excluded from the labour market. This includes people who would like to work but are unable to do so due to unemployment sickness or disability or caring responsibilities. In Sheffield, there is considerable inequality in this exclusion. In Firth Park, more than 1 in 4 people are excluded from the labour market, whilst in Dore and </a:t>
            </a:r>
            <a:r>
              <a:rPr kumimoji="0" lang="en-GB" sz="1200" b="0" i="0" u="none" strike="noStrike" kern="0" cap="none" spc="0" normalizeH="0" baseline="0" noProof="0" dirty="0" err="1">
                <a:ln>
                  <a:noFill/>
                </a:ln>
                <a:solidFill>
                  <a:sysClr val="windowText" lastClr="000000"/>
                </a:solidFill>
                <a:effectLst/>
                <a:uLnTx/>
                <a:uFillTx/>
              </a:rPr>
              <a:t>Whirlow</a:t>
            </a:r>
            <a:r>
              <a:rPr kumimoji="0" lang="en-GB" sz="1200" b="0" i="0" u="none" strike="noStrike" kern="0" cap="none" spc="0" normalizeH="0" baseline="0" noProof="0" dirty="0">
                <a:ln>
                  <a:noFill/>
                </a:ln>
                <a:solidFill>
                  <a:sysClr val="windowText" lastClr="000000"/>
                </a:solidFill>
                <a:effectLst/>
                <a:uLnTx/>
                <a:uFillTx/>
              </a:rPr>
              <a:t> fewer than 1 in 20 people experience this. </a:t>
            </a:r>
          </a:p>
        </p:txBody>
      </p:sp>
    </p:spTree>
    <p:extLst>
      <p:ext uri="{BB962C8B-B14F-4D97-AF65-F5344CB8AC3E}">
        <p14:creationId xmlns:p14="http://schemas.microsoft.com/office/powerpoint/2010/main" val="5540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14</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p:cNvSpPr>
          <p:nvPr/>
        </p:nvSpPr>
        <p:spPr>
          <a:xfrm>
            <a:off x="692755" y="210468"/>
            <a:ext cx="11179902" cy="874598"/>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2800" b="1" spc="-10" dirty="0">
                <a:solidFill>
                  <a:srgbClr val="392C83"/>
                </a:solidFill>
                <a:latin typeface="Arial" panose="020B0604020202020204" pitchFamily="34" charset="0"/>
                <a:cs typeface="Arial" panose="020B0604020202020204" pitchFamily="34" charset="0"/>
              </a:rPr>
              <a:t>5. </a:t>
            </a:r>
            <a:r>
              <a:rPr kumimoji="0" lang="en-GB" sz="28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Ensure a healthy standard of living for all and  6. Create and develop healthy places and communities </a:t>
            </a:r>
          </a:p>
        </p:txBody>
      </p:sp>
      <p:pic>
        <p:nvPicPr>
          <p:cNvPr id="13" name="Picture 12" descr="Diagram showing major causes of death">
            <a:extLst>
              <a:ext uri="{FF2B5EF4-FFF2-40B4-BE49-F238E27FC236}">
                <a16:creationId xmlns:a16="http://schemas.microsoft.com/office/drawing/2014/main" id="{32EF664E-89CA-FE5F-B85B-6D1E9D303CD1}"/>
              </a:ext>
            </a:extLst>
          </p:cNvPr>
          <p:cNvPicPr>
            <a:picLocks noChangeAspect="1"/>
          </p:cNvPicPr>
          <p:nvPr/>
        </p:nvPicPr>
        <p:blipFill>
          <a:blip r:embed="rId4"/>
          <a:stretch>
            <a:fillRect/>
          </a:stretch>
        </p:blipFill>
        <p:spPr>
          <a:xfrm>
            <a:off x="408494" y="1374434"/>
            <a:ext cx="5485197" cy="2842450"/>
          </a:xfrm>
          <a:prstGeom prst="rect">
            <a:avLst/>
          </a:prstGeom>
        </p:spPr>
      </p:pic>
      <p:pic>
        <p:nvPicPr>
          <p:cNvPr id="14" name="Picture 13" descr="Diagram showing major causes of morbidity.">
            <a:extLst>
              <a:ext uri="{FF2B5EF4-FFF2-40B4-BE49-F238E27FC236}">
                <a16:creationId xmlns:a16="http://schemas.microsoft.com/office/drawing/2014/main" id="{F6E3B79C-740D-9F3E-2001-7C10E07193C0}"/>
              </a:ext>
            </a:extLst>
          </p:cNvPr>
          <p:cNvPicPr>
            <a:picLocks noChangeAspect="1"/>
          </p:cNvPicPr>
          <p:nvPr/>
        </p:nvPicPr>
        <p:blipFill>
          <a:blip r:embed="rId5"/>
          <a:stretch>
            <a:fillRect/>
          </a:stretch>
        </p:blipFill>
        <p:spPr>
          <a:xfrm>
            <a:off x="6265978" y="1362369"/>
            <a:ext cx="5485195" cy="2842449"/>
          </a:xfrm>
          <a:prstGeom prst="rect">
            <a:avLst/>
          </a:prstGeom>
        </p:spPr>
      </p:pic>
      <p:sp>
        <p:nvSpPr>
          <p:cNvPr id="16" name="Title 15">
            <a:extLst>
              <a:ext uri="{FF2B5EF4-FFF2-40B4-BE49-F238E27FC236}">
                <a16:creationId xmlns:a16="http://schemas.microsoft.com/office/drawing/2014/main" id="{631D2B15-A4F9-D262-D582-A87561632683}"/>
              </a:ext>
            </a:extLst>
          </p:cNvPr>
          <p:cNvSpPr txBox="1">
            <a:spLocks noGrp="1"/>
          </p:cNvSpPr>
          <p:nvPr>
            <p:ph type="title" idx="4294967295"/>
          </p:nvPr>
        </p:nvSpPr>
        <p:spPr>
          <a:xfrm>
            <a:off x="228599" y="4336539"/>
            <a:ext cx="11644057"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tree maps shown above are  essentially square pie charts, with the size of individual squares representing the major causes of death (left) and morbidity (right) which have remained broadly constant since 1990, with significant progress made on smoking, diet and lipid modification as well as some advances in diagnosis meaning that CVD and some cancers have seen a drop in rates for both mortality and morbidity. Worsening trends for Sheffield are shown in darker shades, and are consistent with the findings of the Lancet Commission which explored the changing health needs of the UK population.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data shown in the tree maps emphasises that ill health and its main drivers are amenable to prevention and intervention. There is a temptation to view this data and reduce the risk factors and the burden of ill health to a simplistic and false narrative about poor individual choice and a lack of ‘personal responsibility’ for health. Commercial actors and media outlets sympathetic to this narrative encourage policy to be shaped around the individual and education to make ‘informed decisions’ about commodities that are addictive, harmful, and heavily promoted. This detracts from investment in upstream interventions which have much greater benefit to population health (see </a:t>
            </a:r>
            <a:r>
              <a:rPr kumimoji="0" lang="en-GB" sz="1200" b="0" i="0" u="sng" strike="noStrike" kern="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Defining and conceptualising the commercial determinants of health - The Lancet</a:t>
            </a: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2023 for more detail). Of particular concern is the rising trend in Type 2 diabetes, which remains a substantial public health issue.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54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15</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p:cNvSpPr>
          <p:nvPr/>
        </p:nvSpPr>
        <p:spPr>
          <a:xfrm>
            <a:off x="692755" y="210468"/>
            <a:ext cx="11179902" cy="874598"/>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8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5. Ensure a healthy standard of living for all and  6. Create and develop healthy places and communities </a:t>
            </a:r>
          </a:p>
        </p:txBody>
      </p:sp>
      <p:pic>
        <p:nvPicPr>
          <p:cNvPr id="11" name="Content Placeholder 3" descr="Diagram showing the causes of the life expectancy gap in Sheffield for men and women.">
            <a:extLst>
              <a:ext uri="{FF2B5EF4-FFF2-40B4-BE49-F238E27FC236}">
                <a16:creationId xmlns:a16="http://schemas.microsoft.com/office/drawing/2014/main" id="{5490A6D5-C7CD-142A-BF85-D70C90EA5B0C}"/>
              </a:ext>
            </a:extLst>
          </p:cNvPr>
          <p:cNvPicPr>
            <a:picLocks noChangeAspect="1"/>
          </p:cNvPicPr>
          <p:nvPr/>
        </p:nvPicPr>
        <p:blipFill>
          <a:blip r:embed="rId4"/>
          <a:stretch>
            <a:fillRect/>
          </a:stretch>
        </p:blipFill>
        <p:spPr>
          <a:xfrm>
            <a:off x="714091" y="1412578"/>
            <a:ext cx="7058309" cy="4663042"/>
          </a:xfrm>
          <a:prstGeom prst="rect">
            <a:avLst/>
          </a:prstGeom>
        </p:spPr>
      </p:pic>
      <p:sp>
        <p:nvSpPr>
          <p:cNvPr id="12" name="Title 1">
            <a:extLst>
              <a:ext uri="{FF2B5EF4-FFF2-40B4-BE49-F238E27FC236}">
                <a16:creationId xmlns:a16="http://schemas.microsoft.com/office/drawing/2014/main" id="{DCC661B9-0278-3DEC-4C5D-87830FD6AC4E}"/>
              </a:ext>
            </a:extLst>
          </p:cNvPr>
          <p:cNvSpPr txBox="1">
            <a:spLocks noGrp="1"/>
          </p:cNvSpPr>
          <p:nvPr>
            <p:ph type="title" idx="4294967295"/>
          </p:nvPr>
        </p:nvSpPr>
        <p:spPr>
          <a:xfrm>
            <a:off x="7879392" y="2545291"/>
            <a:ext cx="3853493" cy="17674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Breakdown of the life expectancy gap between the most and least deprived quintiles in Sheffield</a:t>
            </a:r>
          </a:p>
        </p:txBody>
      </p:sp>
    </p:spTree>
    <p:extLst>
      <p:ext uri="{BB962C8B-B14F-4D97-AF65-F5344CB8AC3E}">
        <p14:creationId xmlns:p14="http://schemas.microsoft.com/office/powerpoint/2010/main" val="175483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16</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692755" y="210468"/>
            <a:ext cx="11179902" cy="874598"/>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8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5. Ensure a healthy standard of living for all and  6. Create and develop healthy places and communities </a:t>
            </a:r>
          </a:p>
        </p:txBody>
      </p:sp>
      <p:pic>
        <p:nvPicPr>
          <p:cNvPr id="13" name="Picture 12" descr="Map showing geographical distribution of percentage of people with day-to-day activities limited a lot. ">
            <a:extLst>
              <a:ext uri="{FF2B5EF4-FFF2-40B4-BE49-F238E27FC236}">
                <a16:creationId xmlns:a16="http://schemas.microsoft.com/office/drawing/2014/main" id="{88273D89-7FB0-D937-8928-62350F2831E2}"/>
              </a:ext>
            </a:extLst>
          </p:cNvPr>
          <p:cNvPicPr>
            <a:picLocks noChangeAspect="1"/>
          </p:cNvPicPr>
          <p:nvPr/>
        </p:nvPicPr>
        <p:blipFill>
          <a:blip r:embed="rId4"/>
          <a:stretch>
            <a:fillRect/>
          </a:stretch>
        </p:blipFill>
        <p:spPr>
          <a:xfrm>
            <a:off x="661956" y="1402454"/>
            <a:ext cx="10859997" cy="4553999"/>
          </a:xfrm>
          <a:prstGeom prst="rect">
            <a:avLst/>
          </a:prstGeom>
        </p:spPr>
      </p:pic>
    </p:spTree>
    <p:extLst>
      <p:ext uri="{BB962C8B-B14F-4D97-AF65-F5344CB8AC3E}">
        <p14:creationId xmlns:p14="http://schemas.microsoft.com/office/powerpoint/2010/main" val="351355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17</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701899" y="322529"/>
            <a:ext cx="11179902" cy="443711"/>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8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6. Create and develop healthy places and communities </a:t>
            </a:r>
          </a:p>
        </p:txBody>
      </p:sp>
      <p:sp>
        <p:nvSpPr>
          <p:cNvPr id="11" name="Rectangle 1">
            <a:extLst>
              <a:ext uri="{FF2B5EF4-FFF2-40B4-BE49-F238E27FC236}">
                <a16:creationId xmlns:a16="http://schemas.microsoft.com/office/drawing/2014/main" id="{FE723858-FDAA-16D9-9DF7-45407EBBA754}"/>
              </a:ext>
            </a:extLst>
          </p:cNvPr>
          <p:cNvSpPr txBox="1">
            <a:spLocks noChangeArrowheads="1"/>
          </p:cNvSpPr>
          <p:nvPr/>
        </p:nvSpPr>
        <p:spPr bwMode="auto">
          <a:xfrm>
            <a:off x="361680" y="1555215"/>
            <a:ext cx="10965845"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914400" eaLnBrk="0" fontAlgn="base" hangingPunct="0">
              <a:lnSpc>
                <a:spcPct val="100000"/>
              </a:lnSpc>
              <a:spcBef>
                <a:spcPct val="0"/>
              </a:spcBef>
              <a:spcAft>
                <a:spcPct val="0"/>
              </a:spcAft>
            </a:pPr>
            <a:r>
              <a:rPr lang="en-US" altLang="en-US" sz="1600" b="1" dirty="0">
                <a:latin typeface="Arial" panose="020B0604020202020204" pitchFamily="34" charset="0"/>
              </a:rPr>
              <a:t>Reduction in Health Inequalities</a:t>
            </a:r>
            <a:r>
              <a:rPr lang="en-US" altLang="en-US" sz="1600" dirty="0">
                <a:latin typeface="Arial" panose="020B0604020202020204" pitchFamily="34" charset="0"/>
              </a:rPr>
              <a:t>: Healthy communities help to reduce disparities in health outcomes by ensuring equal access to safe, affordable housing, green spaces, healthy food, and healthcare services, which can significantly improve life expectancy and quality of life for all socioeconomic groups.</a:t>
            </a:r>
          </a:p>
          <a:p>
            <a:pPr defTabSz="914400" eaLnBrk="0" fontAlgn="base" hangingPunct="0">
              <a:lnSpc>
                <a:spcPct val="100000"/>
              </a:lnSpc>
              <a:spcBef>
                <a:spcPct val="0"/>
              </a:spcBef>
              <a:spcAft>
                <a:spcPct val="0"/>
              </a:spcAft>
            </a:pPr>
            <a:endParaRPr lang="en-US" altLang="en-US" sz="1600" dirty="0">
              <a:latin typeface="Arial" panose="020B0604020202020204" pitchFamily="34" charset="0"/>
            </a:endParaRPr>
          </a:p>
          <a:p>
            <a:pPr defTabSz="914400" eaLnBrk="0" fontAlgn="base" hangingPunct="0">
              <a:lnSpc>
                <a:spcPct val="100000"/>
              </a:lnSpc>
              <a:spcBef>
                <a:spcPct val="0"/>
              </a:spcBef>
              <a:spcAft>
                <a:spcPct val="0"/>
              </a:spcAft>
            </a:pPr>
            <a:r>
              <a:rPr lang="en-US" altLang="en-US" sz="1600" b="1" dirty="0">
                <a:latin typeface="Arial" panose="020B0604020202020204" pitchFamily="34" charset="0"/>
              </a:rPr>
              <a:t>Promotion of Physical and Mental Well-being</a:t>
            </a:r>
            <a:r>
              <a:rPr lang="en-US" altLang="en-US" sz="1600" dirty="0">
                <a:latin typeface="Arial" panose="020B0604020202020204" pitchFamily="34" charset="0"/>
              </a:rPr>
              <a:t>: Well-designed places encourage active lifestyles through walkable infrastructure, recreational facilities, and access to nature, while fostering social connections that enhance mental health and reduce feelings of isolation.</a:t>
            </a:r>
          </a:p>
          <a:p>
            <a:pPr defTabSz="914400" eaLnBrk="0" fontAlgn="base" hangingPunct="0">
              <a:lnSpc>
                <a:spcPct val="100000"/>
              </a:lnSpc>
              <a:spcBef>
                <a:spcPct val="0"/>
              </a:spcBef>
              <a:spcAft>
                <a:spcPct val="0"/>
              </a:spcAft>
            </a:pPr>
            <a:endParaRPr lang="en-US" altLang="en-US" sz="1600" dirty="0">
              <a:latin typeface="Arial" panose="020B0604020202020204" pitchFamily="34" charset="0"/>
            </a:endParaRPr>
          </a:p>
          <a:p>
            <a:pPr defTabSz="914400" eaLnBrk="0" fontAlgn="base" hangingPunct="0">
              <a:lnSpc>
                <a:spcPct val="100000"/>
              </a:lnSpc>
              <a:spcBef>
                <a:spcPct val="0"/>
              </a:spcBef>
              <a:spcAft>
                <a:spcPct val="0"/>
              </a:spcAft>
            </a:pPr>
            <a:r>
              <a:rPr lang="en-US" altLang="en-US" sz="1600" b="1" dirty="0">
                <a:latin typeface="Arial" panose="020B0604020202020204" pitchFamily="34" charset="0"/>
              </a:rPr>
              <a:t>Prevention of Chronic Diseases</a:t>
            </a:r>
            <a:r>
              <a:rPr lang="en-US" altLang="en-US" sz="1600" dirty="0">
                <a:latin typeface="Arial" panose="020B0604020202020204" pitchFamily="34" charset="0"/>
              </a:rPr>
              <a:t>: Healthy environments mitigate risk factors for chronic diseases such as obesity, diabetes, and heart disease by supporting healthy behaviors, including physical activity, nutritious diets, and reduced exposure to pollutants.</a:t>
            </a:r>
          </a:p>
          <a:p>
            <a:pPr defTabSz="914400" eaLnBrk="0" fontAlgn="base" hangingPunct="0">
              <a:lnSpc>
                <a:spcPct val="100000"/>
              </a:lnSpc>
              <a:spcBef>
                <a:spcPct val="0"/>
              </a:spcBef>
              <a:spcAft>
                <a:spcPct val="0"/>
              </a:spcAft>
            </a:pPr>
            <a:endParaRPr lang="en-US" altLang="en-US" sz="1600" dirty="0">
              <a:latin typeface="Arial" panose="020B0604020202020204" pitchFamily="34" charset="0"/>
            </a:endParaRPr>
          </a:p>
          <a:p>
            <a:pPr defTabSz="914400" eaLnBrk="0" fontAlgn="base" hangingPunct="0">
              <a:lnSpc>
                <a:spcPct val="100000"/>
              </a:lnSpc>
              <a:spcBef>
                <a:spcPct val="0"/>
              </a:spcBef>
              <a:spcAft>
                <a:spcPct val="0"/>
              </a:spcAft>
            </a:pPr>
            <a:r>
              <a:rPr lang="en-US" altLang="en-US" sz="1600" b="1" dirty="0">
                <a:latin typeface="Arial" panose="020B0604020202020204" pitchFamily="34" charset="0"/>
              </a:rPr>
              <a:t>Resilience to Environmental and Social Challenges</a:t>
            </a:r>
            <a:r>
              <a:rPr lang="en-US" altLang="en-US" sz="1600" dirty="0">
                <a:latin typeface="Arial" panose="020B0604020202020204" pitchFamily="34" charset="0"/>
              </a:rPr>
              <a:t>: Building healthier communities enhances their ability to respond to climate change, economic stress, and social challenges by creating adaptable infrastructure and encouraging sustainable practices that promote long-term community well-being.</a:t>
            </a:r>
          </a:p>
          <a:p>
            <a:pPr marL="0" indent="0" defTabSz="914400" eaLnBrk="0" fontAlgn="base" hangingPunct="0">
              <a:lnSpc>
                <a:spcPct val="100000"/>
              </a:lnSpc>
              <a:spcBef>
                <a:spcPct val="0"/>
              </a:spcBef>
              <a:spcAft>
                <a:spcPct val="0"/>
              </a:spcAft>
              <a:buFont typeface="Arial" panose="020B0604020202020204" pitchFamily="34" charset="0"/>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41924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18</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701899" y="322529"/>
            <a:ext cx="11179902" cy="443711"/>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8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7.  Ensure fair access to quality health and care services </a:t>
            </a:r>
          </a:p>
        </p:txBody>
      </p:sp>
      <p:pic>
        <p:nvPicPr>
          <p:cNvPr id="12" name="Content Placeholder 10" descr="Diagram showing overlapping domains of inequality.">
            <a:extLst>
              <a:ext uri="{FF2B5EF4-FFF2-40B4-BE49-F238E27FC236}">
                <a16:creationId xmlns:a16="http://schemas.microsoft.com/office/drawing/2014/main" id="{511D5CFA-FD3D-3131-C10C-6B22CFF29505}"/>
              </a:ext>
            </a:extLst>
          </p:cNvPr>
          <p:cNvPicPr>
            <a:picLocks noChangeAspect="1"/>
          </p:cNvPicPr>
          <p:nvPr/>
        </p:nvPicPr>
        <p:blipFill>
          <a:blip r:embed="rId4"/>
          <a:stretch>
            <a:fillRect/>
          </a:stretch>
        </p:blipFill>
        <p:spPr>
          <a:xfrm>
            <a:off x="705323" y="1590014"/>
            <a:ext cx="4620739" cy="4583475"/>
          </a:xfrm>
          <a:prstGeom prst="rect">
            <a:avLst/>
          </a:prstGeom>
        </p:spPr>
      </p:pic>
      <p:sp>
        <p:nvSpPr>
          <p:cNvPr id="13" name="TextBox 12">
            <a:extLst>
              <a:ext uri="{FF2B5EF4-FFF2-40B4-BE49-F238E27FC236}">
                <a16:creationId xmlns:a16="http://schemas.microsoft.com/office/drawing/2014/main" id="{18BDAEF3-B3DB-9C1E-4D27-7B5515757C21}"/>
              </a:ext>
            </a:extLst>
          </p:cNvPr>
          <p:cNvSpPr txBox="1"/>
          <p:nvPr/>
        </p:nvSpPr>
        <p:spPr>
          <a:xfrm>
            <a:off x="5745743" y="1349349"/>
            <a:ext cx="5456560" cy="4985980"/>
          </a:xfrm>
          <a:prstGeom prst="rect">
            <a:avLst/>
          </a:prstGeom>
          <a:noFill/>
        </p:spPr>
        <p:txBody>
          <a:bodyPr wrap="square">
            <a:spAutoFit/>
          </a:bodyPr>
          <a:lstStyle/>
          <a:p>
            <a:r>
              <a:rPr lang="en-GB" sz="1200" dirty="0"/>
              <a:t>There are overlapping ‘domains of inequalities’ that need to be recognised</a:t>
            </a:r>
          </a:p>
          <a:p>
            <a:r>
              <a:rPr lang="en-GB" sz="1200" dirty="0"/>
              <a:t> • Addressing these goes beyond access to health services </a:t>
            </a:r>
          </a:p>
          <a:p>
            <a:r>
              <a:rPr lang="en-GB" sz="1200" dirty="0"/>
              <a:t>• Wider determinants of health are essential as to the whole population are existing programmes considering the needs of IHGs </a:t>
            </a:r>
          </a:p>
          <a:p>
            <a:r>
              <a:rPr lang="en-GB" sz="1200" dirty="0"/>
              <a:t>• When intersectionality is acknowledged, the significance of the role of the whole Place system becomes clear</a:t>
            </a:r>
          </a:p>
          <a:p>
            <a:endParaRPr lang="en-GB" sz="1200" dirty="0"/>
          </a:p>
          <a:p>
            <a:r>
              <a:rPr lang="en-GB" sz="1200" dirty="0"/>
              <a:t>What do we know about Inclusion Health Groups in Sheffield?</a:t>
            </a:r>
          </a:p>
          <a:p>
            <a:endParaRPr lang="en-GB" sz="1200" dirty="0"/>
          </a:p>
          <a:p>
            <a:pPr marL="285750" indent="-285750">
              <a:buFont typeface="Arial" panose="020B0604020202020204" pitchFamily="34" charset="0"/>
              <a:buChar char="•"/>
            </a:pPr>
            <a:r>
              <a:rPr lang="en-GB" sz="1200" dirty="0"/>
              <a:t>15% of people account for 50% of GP encounters</a:t>
            </a:r>
          </a:p>
          <a:p>
            <a:pPr marL="285750" indent="-285750">
              <a:buFont typeface="Arial" panose="020B0604020202020204" pitchFamily="34" charset="0"/>
              <a:buChar char="•"/>
            </a:pPr>
            <a:r>
              <a:rPr lang="en-GB" sz="1200" dirty="0"/>
              <a:t>18% of prisoners released to Sheffield are without shelter on the night of their release </a:t>
            </a:r>
          </a:p>
          <a:p>
            <a:pPr marL="285750" indent="-285750">
              <a:buFont typeface="Arial" panose="020B0604020202020204" pitchFamily="34" charset="0"/>
              <a:buChar char="•"/>
            </a:pPr>
            <a:r>
              <a:rPr lang="en-GB" sz="1200" dirty="0"/>
              <a:t>Roma, Gypsy and Traveller people have disproportionately high levels of DNAs in secondary care services</a:t>
            </a:r>
          </a:p>
          <a:p>
            <a:pPr marL="285750" indent="-285750">
              <a:buFont typeface="Arial" panose="020B0604020202020204" pitchFamily="34" charset="0"/>
              <a:buChar char="•"/>
            </a:pPr>
            <a:r>
              <a:rPr lang="en-GB" sz="1200" dirty="0"/>
              <a:t>There are around 1000 victims of modern slavery in Sheffield (top 3 are Albania, Vietnam, and Nigeria)</a:t>
            </a:r>
          </a:p>
          <a:p>
            <a:pPr marL="285750" indent="-285750">
              <a:buFont typeface="Arial" panose="020B0604020202020204" pitchFamily="34" charset="0"/>
              <a:buChar char="•"/>
            </a:pPr>
            <a:r>
              <a:rPr lang="en-GB" sz="1200" dirty="0"/>
              <a:t>There are around 3500 housebound people – many receive social care </a:t>
            </a:r>
          </a:p>
          <a:p>
            <a:pPr marL="285750" indent="-285750">
              <a:buFont typeface="Arial" panose="020B0604020202020204" pitchFamily="34" charset="0"/>
              <a:buChar char="•"/>
            </a:pPr>
            <a:r>
              <a:rPr lang="en-GB" sz="1200" dirty="0"/>
              <a:t>700 new refugees arrive in Sheffield every year </a:t>
            </a:r>
          </a:p>
          <a:p>
            <a:pPr marL="285750" indent="-285750">
              <a:buFont typeface="Arial" panose="020B0604020202020204" pitchFamily="34" charset="0"/>
              <a:buChar char="•"/>
            </a:pPr>
            <a:r>
              <a:rPr lang="en-GB" sz="1200" dirty="0"/>
              <a:t>86k people have experienced domestic abuse since the age of 16 in Sheffield </a:t>
            </a:r>
          </a:p>
          <a:p>
            <a:pPr marL="285750" indent="-285750">
              <a:buFont typeface="Arial" panose="020B0604020202020204" pitchFamily="34" charset="0"/>
              <a:buChar char="•"/>
            </a:pPr>
            <a:r>
              <a:rPr lang="en-GB" sz="1200" dirty="0"/>
              <a:t>26k children are living in a family with domestic abuse </a:t>
            </a:r>
          </a:p>
          <a:p>
            <a:pPr marL="285750" indent="-285750">
              <a:buFont typeface="Arial" panose="020B0604020202020204" pitchFamily="34" charset="0"/>
              <a:buChar char="•"/>
            </a:pPr>
            <a:r>
              <a:rPr lang="en-GB" sz="1200" dirty="0"/>
              <a:t>There is a 25-year mortality gap for people with severe mental illness</a:t>
            </a:r>
          </a:p>
          <a:p>
            <a:pPr marL="285750" indent="-285750">
              <a:buFont typeface="Arial" panose="020B0604020202020204" pitchFamily="34" charset="0"/>
              <a:buChar char="•"/>
            </a:pPr>
            <a:r>
              <a:rPr lang="en-GB" sz="1200" dirty="0"/>
              <a:t>There is a 29-year mortality gap for people with a learning disability</a:t>
            </a:r>
          </a:p>
          <a:p>
            <a:pPr marL="285750" indent="-285750">
              <a:buFont typeface="Arial" panose="020B0604020202020204" pitchFamily="34" charset="0"/>
              <a:buChar char="•"/>
            </a:pPr>
            <a:r>
              <a:rPr lang="en-GB" sz="1200" dirty="0"/>
              <a:t>Young male veterans (&lt;25yrs) have two to three times the suicide risk of their civilian counterparts</a:t>
            </a:r>
          </a:p>
          <a:p>
            <a:endParaRPr lang="en-GB" dirty="0"/>
          </a:p>
        </p:txBody>
      </p:sp>
    </p:spTree>
    <p:extLst>
      <p:ext uri="{BB962C8B-B14F-4D97-AF65-F5344CB8AC3E}">
        <p14:creationId xmlns:p14="http://schemas.microsoft.com/office/powerpoint/2010/main" val="15929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19</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p:cNvSpPr>
          <p:nvPr/>
        </p:nvSpPr>
        <p:spPr>
          <a:xfrm>
            <a:off x="701899" y="322529"/>
            <a:ext cx="11179902" cy="443711"/>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8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7.  Ensure fair access to quality health and care services </a:t>
            </a:r>
          </a:p>
        </p:txBody>
      </p:sp>
      <p:sp>
        <p:nvSpPr>
          <p:cNvPr id="11" name="TextBox 10">
            <a:extLst>
              <a:ext uri="{FF2B5EF4-FFF2-40B4-BE49-F238E27FC236}">
                <a16:creationId xmlns:a16="http://schemas.microsoft.com/office/drawing/2014/main" id="{748746E5-FE36-B9C9-C77D-7DAC8CB0925A}"/>
              </a:ext>
            </a:extLst>
          </p:cNvPr>
          <p:cNvSpPr txBox="1"/>
          <p:nvPr/>
        </p:nvSpPr>
        <p:spPr>
          <a:xfrm>
            <a:off x="207120" y="2123728"/>
            <a:ext cx="5842528" cy="3312368"/>
          </a:xfrm>
          <a:prstGeom prst="rect">
            <a:avLst/>
          </a:prstGeom>
        </p:spPr>
        <p:txBody>
          <a:bodyPr vert="horz" lIns="121920" tIns="60960" rIns="121920" bIns="60960" rtlCol="0" anchor="t">
            <a:normAutofit fontScale="40000" lnSpcReduction="20000"/>
          </a:bodyPr>
          <a:lstStyle/>
          <a:p>
            <a:pPr algn="l" defTabSz="457200" rtl="0">
              <a:lnSpc>
                <a:spcPct val="90000"/>
              </a:lnSpc>
              <a:spcAft>
                <a:spcPts val="800"/>
              </a:spcAft>
            </a:pPr>
            <a:r>
              <a:rPr lang="en-US" sz="4800" b="1" kern="1200" dirty="0">
                <a:solidFill>
                  <a:prstClr val="black"/>
                </a:solidFill>
                <a:latin typeface="Calibri" panose="020F0502020204030204"/>
                <a:ea typeface="+mn-ea"/>
                <a:cs typeface="+mn-cs"/>
              </a:rPr>
              <a:t>Address the allocative efficiency challenges of meeting acute care demand and rebalancing spend to support primary and community care</a:t>
            </a:r>
            <a:endParaRPr lang="en-US" sz="4800" kern="1200" dirty="0">
              <a:solidFill>
                <a:prstClr val="black"/>
              </a:solidFill>
              <a:latin typeface="Calibri" panose="020F0502020204030204"/>
              <a:ea typeface="+mn-ea"/>
              <a:cs typeface="+mn-cs"/>
            </a:endParaRPr>
          </a:p>
          <a:p>
            <a:pPr algn="l" defTabSz="457200" rtl="0">
              <a:lnSpc>
                <a:spcPct val="90000"/>
              </a:lnSpc>
              <a:spcAft>
                <a:spcPts val="800"/>
              </a:spcAft>
            </a:pPr>
            <a:endParaRPr lang="en-US" sz="4800" kern="1200" dirty="0">
              <a:solidFill>
                <a:prstClr val="black"/>
              </a:solidFill>
              <a:latin typeface="Calibri" panose="020F0502020204030204"/>
              <a:ea typeface="+mn-ea"/>
              <a:cs typeface="+mn-cs"/>
            </a:endParaRPr>
          </a:p>
          <a:p>
            <a:pPr algn="l" defTabSz="457200" rtl="0">
              <a:lnSpc>
                <a:spcPct val="90000"/>
              </a:lnSpc>
              <a:spcAft>
                <a:spcPts val="800"/>
              </a:spcAft>
            </a:pPr>
            <a:r>
              <a:rPr lang="en-US" sz="4800" kern="1200" dirty="0">
                <a:solidFill>
                  <a:prstClr val="black"/>
                </a:solidFill>
                <a:latin typeface="Calibri" panose="020F0502020204030204"/>
                <a:ea typeface="+mn-ea"/>
                <a:cs typeface="+mn-cs"/>
              </a:rPr>
              <a:t>ICB Spend per head of registered population in Sheffield is £1,850 per annum, compared to £1,820 on average across South Yorkshire. </a:t>
            </a:r>
          </a:p>
          <a:p>
            <a:pPr algn="l" defTabSz="457200" rtl="0">
              <a:lnSpc>
                <a:spcPct val="90000"/>
              </a:lnSpc>
              <a:spcAft>
                <a:spcPts val="800"/>
              </a:spcAft>
            </a:pPr>
            <a:endParaRPr lang="en-GB" sz="4800" kern="1200" dirty="0">
              <a:solidFill>
                <a:prstClr val="black"/>
              </a:solidFill>
              <a:latin typeface="Calibri" panose="020F0502020204030204"/>
              <a:ea typeface="+mn-ea"/>
              <a:cs typeface="+mn-cs"/>
            </a:endParaRPr>
          </a:p>
          <a:p>
            <a:pPr algn="l" defTabSz="457200" rtl="0">
              <a:lnSpc>
                <a:spcPct val="90000"/>
              </a:lnSpc>
              <a:spcAft>
                <a:spcPts val="800"/>
              </a:spcAft>
            </a:pPr>
            <a:r>
              <a:rPr lang="en-GB" sz="4800" kern="1200" dirty="0">
                <a:solidFill>
                  <a:prstClr val="black"/>
                </a:solidFill>
                <a:latin typeface="Calibri" panose="020F0502020204030204"/>
                <a:ea typeface="+mn-ea"/>
                <a:cs typeface="+mn-cs"/>
              </a:rPr>
              <a:t>Sheffield spends 22% more on mental health, 12% less on community services, 7% less on CHC and 3% less on primary care compared to the SY average. </a:t>
            </a:r>
          </a:p>
          <a:p>
            <a:pPr algn="l" defTabSz="457200" rtl="0">
              <a:lnSpc>
                <a:spcPct val="90000"/>
              </a:lnSpc>
              <a:spcAft>
                <a:spcPts val="800"/>
              </a:spcAft>
            </a:pPr>
            <a:endParaRPr lang="en-US" sz="2933" kern="1200" dirty="0">
              <a:solidFill>
                <a:prstClr val="black"/>
              </a:solidFill>
              <a:latin typeface="Calibri" panose="020F0502020204030204"/>
              <a:ea typeface="+mn-ea"/>
              <a:cs typeface="+mn-cs"/>
            </a:endParaRPr>
          </a:p>
        </p:txBody>
      </p:sp>
      <p:pic>
        <p:nvPicPr>
          <p:cNvPr id="15" name="Picture 14" descr="Bar chart showing integrated care board spend per head of registered population for Sheffield compared to the south Yorkshire average.">
            <a:extLst>
              <a:ext uri="{FF2B5EF4-FFF2-40B4-BE49-F238E27FC236}">
                <a16:creationId xmlns:a16="http://schemas.microsoft.com/office/drawing/2014/main" id="{0A6F971D-DC74-4FE3-2B15-A3376F23B4BE}"/>
              </a:ext>
            </a:extLst>
          </p:cNvPr>
          <p:cNvPicPr>
            <a:picLocks noChangeAspect="1"/>
          </p:cNvPicPr>
          <p:nvPr/>
        </p:nvPicPr>
        <p:blipFill>
          <a:blip r:embed="rId4"/>
          <a:stretch>
            <a:fillRect/>
          </a:stretch>
        </p:blipFill>
        <p:spPr>
          <a:xfrm>
            <a:off x="6142354" y="1469653"/>
            <a:ext cx="5470160" cy="4419600"/>
          </a:xfrm>
          <a:prstGeom prst="rect">
            <a:avLst/>
          </a:prstGeom>
        </p:spPr>
      </p:pic>
      <p:sp>
        <p:nvSpPr>
          <p:cNvPr id="16" name="Title 15">
            <a:extLst>
              <a:ext uri="{FF2B5EF4-FFF2-40B4-BE49-F238E27FC236}">
                <a16:creationId xmlns:a16="http://schemas.microsoft.com/office/drawing/2014/main" id="{CDFBD9E5-E32E-C922-A12C-926709987491}"/>
              </a:ext>
            </a:extLst>
          </p:cNvPr>
          <p:cNvSpPr txBox="1">
            <a:spLocks noGrp="1"/>
          </p:cNvSpPr>
          <p:nvPr>
            <p:ph type="title" idx="4294967295"/>
          </p:nvPr>
        </p:nvSpPr>
        <p:spPr>
          <a:xfrm>
            <a:off x="6920332" y="6020563"/>
            <a:ext cx="4410673" cy="2359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30000" noProof="0" dirty="0">
                <a:ln>
                  <a:noFill/>
                </a:ln>
                <a:solidFill>
                  <a:sysClr val="windowText" lastClr="000000"/>
                </a:solidFill>
                <a:effectLst/>
                <a:uLnTx/>
                <a:uFillTx/>
              </a:rPr>
              <a:t>*weighted for age/sex/other demographic factors</a:t>
            </a:r>
          </a:p>
        </p:txBody>
      </p:sp>
    </p:spTree>
    <p:extLst>
      <p:ext uri="{BB962C8B-B14F-4D97-AF65-F5344CB8AC3E}">
        <p14:creationId xmlns:p14="http://schemas.microsoft.com/office/powerpoint/2010/main" val="317595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1270" y="0"/>
            <a:ext cx="12193270" cy="3655695"/>
          </a:xfrm>
          <a:custGeom>
            <a:avLst/>
            <a:gdLst/>
            <a:ahLst/>
            <a:cxnLst/>
            <a:rect l="l" t="t" r="r" b="b"/>
            <a:pathLst>
              <a:path w="12193270" h="3655695">
                <a:moveTo>
                  <a:pt x="12193193" y="0"/>
                </a:moveTo>
                <a:lnTo>
                  <a:pt x="0" y="0"/>
                </a:lnTo>
                <a:lnTo>
                  <a:pt x="0" y="3655580"/>
                </a:lnTo>
                <a:lnTo>
                  <a:pt x="12193193" y="365558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4" name="object 4">
            <a:extLs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5" name="object 5"/>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3" cstate="print"/>
            <a:stretch>
              <a:fillRect/>
            </a:stretch>
          </p:blipFill>
          <p:spPr>
            <a:xfrm>
              <a:off x="11235831" y="6208923"/>
              <a:ext cx="183388" cy="178625"/>
            </a:xfrm>
            <a:prstGeom prst="rect">
              <a:avLst/>
            </a:prstGeom>
          </p:spPr>
        </p:pic>
      </p:grpSp>
      <p:sp>
        <p:nvSpPr>
          <p:cNvPr id="7" name="object 7">
            <a:extLs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3">
            <a:extLst>
              <a:ext uri="{FF2B5EF4-FFF2-40B4-BE49-F238E27FC236}">
                <a16:creationId xmlns:a16="http://schemas.microsoft.com/office/drawing/2014/main" id="{60B21CFD-42DC-48C7-D60E-090F4C751904}"/>
              </a:ext>
            </a:extLst>
          </p:cNvPr>
          <p:cNvSpPr txBox="1">
            <a:spLocks noGrp="1"/>
          </p:cNvSpPr>
          <p:nvPr>
            <p:ph type="title" idx="4294967295"/>
          </p:nvPr>
        </p:nvSpPr>
        <p:spPr>
          <a:xfrm>
            <a:off x="3231118" y="1982994"/>
            <a:ext cx="5729763" cy="692497"/>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ts val="5250"/>
              </a:lnSpc>
              <a:spcBef>
                <a:spcPts val="100"/>
              </a:spcBef>
              <a:spcAft>
                <a:spcPts val="0"/>
              </a:spcAft>
              <a:buClrTx/>
              <a:buSzTx/>
              <a:buFontTx/>
              <a:buNone/>
              <a:tabLst/>
              <a:defRPr/>
            </a:pPr>
            <a:r>
              <a:rPr kumimoji="0" lang="en-GB" sz="45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Health inequalities </a:t>
            </a:r>
            <a:endParaRPr kumimoji="0" lang="en-GB" sz="4500" b="1" i="0" u="none" strike="noStrike" kern="0" cap="none" spc="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endParaRPr>
          </a:p>
        </p:txBody>
      </p:sp>
      <p:sp>
        <p:nvSpPr>
          <p:cNvPr id="10" name="object 14">
            <a:extLst>
              <a:ext uri="{FF2B5EF4-FFF2-40B4-BE49-F238E27FC236}">
                <a16:creationId xmlns:a16="http://schemas.microsoft.com/office/drawing/2014/main" id="{178C49F5-2091-9C3E-5F20-56F1F5E5D329}"/>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C7F3704-8B4F-09FE-6789-A250695AC72B}"/>
              </a:ext>
            </a:extLst>
          </p:cNvPr>
          <p:cNvSpPr txBox="1"/>
          <p:nvPr/>
        </p:nvSpPr>
        <p:spPr>
          <a:xfrm>
            <a:off x="772780" y="3896485"/>
            <a:ext cx="10733420" cy="2215991"/>
          </a:xfrm>
          <a:prstGeom prst="rect">
            <a:avLst/>
          </a:prstGeom>
          <a:noFill/>
        </p:spPr>
        <p:txBody>
          <a:bodyPr wrap="square" rtlCol="0">
            <a:spAutoFit/>
          </a:bodyPr>
          <a:lstStyle/>
          <a:p>
            <a:pPr marL="0" indent="0">
              <a:buNone/>
            </a:pPr>
            <a:r>
              <a:rPr lang="en-GB" sz="2400" b="1" i="1" dirty="0">
                <a:solidFill>
                  <a:srgbClr val="202A30"/>
                </a:solidFill>
                <a:effectLst/>
                <a:latin typeface="-apple-system"/>
              </a:rPr>
              <a:t>“Health inequalities are unfair and avoidable differences in health across the population, and between different groups within society. These include how long people are likely to live, the health conditions they may experience and the care that is available to them.”</a:t>
            </a:r>
          </a:p>
          <a:p>
            <a:pPr marL="0" indent="0">
              <a:buNone/>
            </a:pPr>
            <a:r>
              <a:rPr lang="en-GB" sz="2400" dirty="0">
                <a:solidFill>
                  <a:srgbClr val="202A30"/>
                </a:solidFill>
                <a:latin typeface="-apple-system"/>
              </a:rPr>
              <a:t>- NHS England</a:t>
            </a:r>
            <a:endParaRPr lang="en-GB" sz="2400" dirty="0"/>
          </a:p>
          <a:p>
            <a:endParaRPr lang="en-GB" dirty="0"/>
          </a:p>
        </p:txBody>
      </p:sp>
    </p:spTree>
    <p:extLst>
      <p:ext uri="{BB962C8B-B14F-4D97-AF65-F5344CB8AC3E}">
        <p14:creationId xmlns:p14="http://schemas.microsoft.com/office/powerpoint/2010/main" val="277148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4680" y="-3412"/>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20</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p:cNvSpPr>
          <p:nvPr/>
        </p:nvSpPr>
        <p:spPr>
          <a:xfrm>
            <a:off x="701899" y="322529"/>
            <a:ext cx="11179902" cy="443711"/>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2800" b="1" spc="-10" dirty="0">
                <a:solidFill>
                  <a:srgbClr val="392C83"/>
                </a:solidFill>
                <a:latin typeface="Arial" panose="020B0604020202020204" pitchFamily="34" charset="0"/>
                <a:cs typeface="Arial" panose="020B0604020202020204" pitchFamily="34" charset="0"/>
              </a:rPr>
              <a:t>8. </a:t>
            </a:r>
            <a:r>
              <a:rPr kumimoji="0" lang="en-GB" sz="28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Pursue sustainability and fairer health together </a:t>
            </a:r>
          </a:p>
        </p:txBody>
      </p:sp>
      <p:sp>
        <p:nvSpPr>
          <p:cNvPr id="16" name="TextBox 15">
            <a:extLst>
              <a:ext uri="{FF2B5EF4-FFF2-40B4-BE49-F238E27FC236}">
                <a16:creationId xmlns:a16="http://schemas.microsoft.com/office/drawing/2014/main" id="{CDFBD9E5-E32E-C922-A12C-926709987491}"/>
              </a:ext>
            </a:extLst>
          </p:cNvPr>
          <p:cNvSpPr txBox="1"/>
          <p:nvPr/>
        </p:nvSpPr>
        <p:spPr>
          <a:xfrm>
            <a:off x="6920332" y="6020563"/>
            <a:ext cx="4410673" cy="23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30000" noProof="0" dirty="0">
                <a:ln>
                  <a:noFill/>
                </a:ln>
                <a:solidFill>
                  <a:sysClr val="windowText" lastClr="000000"/>
                </a:solidFill>
                <a:effectLst/>
                <a:uLnTx/>
                <a:uFillTx/>
              </a:rPr>
              <a:t>*weighted for age/sex/other demographic factors</a:t>
            </a:r>
          </a:p>
        </p:txBody>
      </p:sp>
      <p:pic>
        <p:nvPicPr>
          <p:cNvPr id="17" name="Content Placeholder 4" descr="Map showing neighbourhood flood vulnerability index in Sheffield, which demonstrates  geographical inequality, with greater risk in the north and east of the city. ">
            <a:extLst>
              <a:ext uri="{FF2B5EF4-FFF2-40B4-BE49-F238E27FC236}">
                <a16:creationId xmlns:a16="http://schemas.microsoft.com/office/drawing/2014/main" id="{B3E75E32-1270-6C29-73FC-77905A48E152}"/>
              </a:ext>
            </a:extLst>
          </p:cNvPr>
          <p:cNvPicPr>
            <a:picLocks noChangeAspect="1"/>
          </p:cNvPicPr>
          <p:nvPr/>
        </p:nvPicPr>
        <p:blipFill>
          <a:blip r:embed="rId4"/>
          <a:stretch>
            <a:fillRect/>
          </a:stretch>
        </p:blipFill>
        <p:spPr>
          <a:xfrm>
            <a:off x="228600" y="1309340"/>
            <a:ext cx="6279835" cy="2715939"/>
          </a:xfrm>
          <a:prstGeom prst="rect">
            <a:avLst/>
          </a:prstGeom>
        </p:spPr>
      </p:pic>
      <p:pic>
        <p:nvPicPr>
          <p:cNvPr id="19" name="Picture 18" descr="Map showing geographical distribution of heat vulnerability. ">
            <a:extLst>
              <a:ext uri="{FF2B5EF4-FFF2-40B4-BE49-F238E27FC236}">
                <a16:creationId xmlns:a16="http://schemas.microsoft.com/office/drawing/2014/main" id="{E6C36F77-12F5-C7A5-A695-485C46EA574F}"/>
              </a:ext>
            </a:extLst>
          </p:cNvPr>
          <p:cNvPicPr>
            <a:picLocks noChangeAspect="1"/>
          </p:cNvPicPr>
          <p:nvPr/>
        </p:nvPicPr>
        <p:blipFill>
          <a:blip r:embed="rId5"/>
          <a:stretch>
            <a:fillRect/>
          </a:stretch>
        </p:blipFill>
        <p:spPr>
          <a:xfrm>
            <a:off x="5440838" y="2863311"/>
            <a:ext cx="6440963" cy="2715939"/>
          </a:xfrm>
          <a:prstGeom prst="rect">
            <a:avLst/>
          </a:prstGeom>
        </p:spPr>
      </p:pic>
      <p:sp>
        <p:nvSpPr>
          <p:cNvPr id="20" name="TextBox 19">
            <a:extLst>
              <a:ext uri="{FF2B5EF4-FFF2-40B4-BE49-F238E27FC236}">
                <a16:creationId xmlns:a16="http://schemas.microsoft.com/office/drawing/2014/main" id="{8B951E66-751C-8343-52CF-FCA3ACC78929}"/>
              </a:ext>
            </a:extLst>
          </p:cNvPr>
          <p:cNvSpPr txBox="1"/>
          <p:nvPr/>
        </p:nvSpPr>
        <p:spPr>
          <a:xfrm>
            <a:off x="6629400" y="1559793"/>
            <a:ext cx="5254965" cy="738664"/>
          </a:xfrm>
          <a:prstGeom prst="rect">
            <a:avLst/>
          </a:prstGeom>
          <a:noFill/>
        </p:spPr>
        <p:txBody>
          <a:bodyPr wrap="none" rtlCol="0">
            <a:spAutoFit/>
          </a:bodyPr>
          <a:lstStyle/>
          <a:p>
            <a:r>
              <a:rPr lang="en-GB" sz="1400" dirty="0"/>
              <a:t>Both flood risk, and a low level of resilience to heat stress from</a:t>
            </a:r>
          </a:p>
          <a:p>
            <a:r>
              <a:rPr lang="en-GB" sz="1400" dirty="0"/>
              <a:t>climate change are concentrated in areas of greater deprivation </a:t>
            </a:r>
          </a:p>
          <a:p>
            <a:r>
              <a:rPr lang="en-GB" sz="1400" dirty="0"/>
              <a:t>and poorer health.  </a:t>
            </a:r>
          </a:p>
        </p:txBody>
      </p:sp>
      <p:sp>
        <p:nvSpPr>
          <p:cNvPr id="21" name="Title 20">
            <a:extLst>
              <a:ext uri="{FF2B5EF4-FFF2-40B4-BE49-F238E27FC236}">
                <a16:creationId xmlns:a16="http://schemas.microsoft.com/office/drawing/2014/main" id="{25BBB864-03A3-D172-3614-BCE7F50D5993}"/>
              </a:ext>
            </a:extLst>
          </p:cNvPr>
          <p:cNvSpPr txBox="1">
            <a:spLocks noGrp="1"/>
          </p:cNvSpPr>
          <p:nvPr>
            <p:ph type="title" idx="4294967295"/>
          </p:nvPr>
        </p:nvSpPr>
        <p:spPr>
          <a:xfrm>
            <a:off x="161381" y="4922744"/>
            <a:ext cx="534667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means that inequalities felt now are likely to widen and be compounded by future climate related emergencies. </a:t>
            </a:r>
          </a:p>
        </p:txBody>
      </p:sp>
    </p:spTree>
    <p:extLst>
      <p:ext uri="{BB962C8B-B14F-4D97-AF65-F5344CB8AC3E}">
        <p14:creationId xmlns:p14="http://schemas.microsoft.com/office/powerpoint/2010/main" val="197652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2F19E9-FF9D-A9D5-E4C6-200461792B93}"/>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0D8C26C-4C9D-2954-7790-3F0B8115B111}"/>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9ABBA907-278F-2E44-D780-0A7328805521}"/>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FF13211C-A2AF-911A-DBAF-7532AEBA772E}"/>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498E6147-292B-9222-962D-9C7F1880DBFB}"/>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39763C-93F0-6D5A-C532-992903A44EEA}"/>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D461AAAA-C1C3-FD76-7570-CF07C3BA4283}"/>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C9F4F8F6-D0C2-B6FB-5FCA-E6EF43BABA48}"/>
              </a:ext>
            </a:extLst>
          </p:cNvPr>
          <p:cNvSpPr txBox="1">
            <a:spLocks noGrp="1"/>
          </p:cNvSpPr>
          <p:nvPr>
            <p:ph type="title" idx="4294967295"/>
          </p:nvPr>
        </p:nvSpPr>
        <p:spPr>
          <a:xfrm>
            <a:off x="5105559" y="6335329"/>
            <a:ext cx="1972792" cy="467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3</a:t>
            </a:fld>
            <a:endParaRPr kumimoji="0" lang="en-GB" sz="1400" b="0" i="0" u="none" strike="noStrike" kern="0" cap="none" spc="0" normalizeH="0" baseline="0" noProof="0" dirty="0">
              <a:ln>
                <a:noFill/>
              </a:ln>
              <a:solidFill>
                <a:sysClr val="windowText" lastClr="000000"/>
              </a:solidFill>
              <a:effectLst/>
              <a:uLnTx/>
              <a:uFillTx/>
            </a:endParaRPr>
          </a:p>
        </p:txBody>
      </p:sp>
      <p:pic>
        <p:nvPicPr>
          <p:cNvPr id="7" name="Picture 2" descr="A map showing the index of multiple deprivation for Sheffield, demonstrating that the most deprived areas are to the north and east of the City.">
            <a:extLst>
              <a:ext uri="{FF2B5EF4-FFF2-40B4-BE49-F238E27FC236}">
                <a16:creationId xmlns:a16="http://schemas.microsoft.com/office/drawing/2014/main" id="{51E46985-9706-F295-51AF-0A2ACF4736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156" y="399144"/>
            <a:ext cx="10152747" cy="570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86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4</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707298" y="394869"/>
            <a:ext cx="10711921" cy="56682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36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Life expectancy and healthy life expectancy</a:t>
            </a:r>
          </a:p>
        </p:txBody>
      </p:sp>
      <p:pic>
        <p:nvPicPr>
          <p:cNvPr id="11" name="Picture 10" descr="Graph showing that the reduction in age standardised mortality rates has levelled off since 2011.">
            <a:extLst>
              <a:ext uri="{FF2B5EF4-FFF2-40B4-BE49-F238E27FC236}">
                <a16:creationId xmlns:a16="http://schemas.microsoft.com/office/drawing/2014/main" id="{29F24584-BA01-3825-5E55-1C1711A4D6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 y="1392576"/>
            <a:ext cx="5678979" cy="2896406"/>
          </a:xfrm>
          <a:prstGeom prst="rect">
            <a:avLst/>
          </a:prstGeom>
        </p:spPr>
      </p:pic>
      <p:pic>
        <p:nvPicPr>
          <p:cNvPr id="12" name="Picture 11" descr="Graph showing that life expectancy at birth gains for men and women has slowed.">
            <a:extLst>
              <a:ext uri="{FF2B5EF4-FFF2-40B4-BE49-F238E27FC236}">
                <a16:creationId xmlns:a16="http://schemas.microsoft.com/office/drawing/2014/main" id="{3055A977-B309-7820-4AEF-660E12C622F2}"/>
              </a:ext>
            </a:extLst>
          </p:cNvPr>
          <p:cNvPicPr>
            <a:picLocks noChangeAspect="1"/>
          </p:cNvPicPr>
          <p:nvPr/>
        </p:nvPicPr>
        <p:blipFill>
          <a:blip r:embed="rId5"/>
          <a:stretch>
            <a:fillRect/>
          </a:stretch>
        </p:blipFill>
        <p:spPr>
          <a:xfrm>
            <a:off x="6658456" y="1386041"/>
            <a:ext cx="4784234" cy="3334627"/>
          </a:xfrm>
          <a:prstGeom prst="rect">
            <a:avLst/>
          </a:prstGeom>
        </p:spPr>
      </p:pic>
      <p:sp>
        <p:nvSpPr>
          <p:cNvPr id="14" name="TextBox 13">
            <a:extLst>
              <a:ext uri="{FF2B5EF4-FFF2-40B4-BE49-F238E27FC236}">
                <a16:creationId xmlns:a16="http://schemas.microsoft.com/office/drawing/2014/main" id="{E4C80877-CE0E-7335-D0BF-179DD99FFBB8}"/>
              </a:ext>
            </a:extLst>
          </p:cNvPr>
          <p:cNvSpPr txBox="1"/>
          <p:nvPr/>
        </p:nvSpPr>
        <p:spPr>
          <a:xfrm>
            <a:off x="300026" y="4219606"/>
            <a:ext cx="11367505" cy="2339102"/>
          </a:xfrm>
          <a:prstGeom prst="rect">
            <a:avLst/>
          </a:prstGeom>
          <a:noFill/>
        </p:spPr>
        <p:txBody>
          <a:bodyPr wrap="square" rtlCol="0">
            <a:spAutoFit/>
          </a:bodyPr>
          <a:lstStyle/>
          <a:p>
            <a:endParaRPr lang="en-GB" dirty="0"/>
          </a:p>
          <a:p>
            <a:r>
              <a:rPr lang="en-GB" sz="1100" dirty="0"/>
              <a:t>Nationally, the slowing of life expectancy gains is flatter in less deprived areas, and those historic gains are stalling or reversing in the most deprived</a:t>
            </a:r>
          </a:p>
          <a:p>
            <a:r>
              <a:rPr lang="en-GB" sz="1100" dirty="0"/>
              <a:t>areas where life expectancy by comparison is already shorter. </a:t>
            </a:r>
          </a:p>
          <a:p>
            <a:r>
              <a:rPr lang="en-GB" sz="1100" dirty="0"/>
              <a:t>This means inequalities are widening nationally, and Sheffield is no exception to this trend. </a:t>
            </a:r>
          </a:p>
          <a:p>
            <a:endParaRPr lang="en-GB" sz="1100" dirty="0"/>
          </a:p>
          <a:p>
            <a:r>
              <a:rPr lang="en-GB" sz="1100" dirty="0"/>
              <a:t>Why is life expectancy falling? </a:t>
            </a:r>
          </a:p>
          <a:p>
            <a:endParaRPr lang="en-GB" sz="1100" dirty="0"/>
          </a:p>
          <a:p>
            <a:r>
              <a:rPr lang="en-GB" sz="1100" dirty="0"/>
              <a:t>No single factor can be isolated. Some health gains (lipids, tobacco control) have come close to maxing out their benefits. Undeniably, austerity policies</a:t>
            </a:r>
          </a:p>
          <a:p>
            <a:r>
              <a:rPr lang="en-GB" sz="1100" dirty="0"/>
              <a:t>have played a role by negatively impacting the critical services that underpin prevention of poor health and improvement of life chances. Longer term</a:t>
            </a:r>
          </a:p>
          <a:p>
            <a:r>
              <a:rPr lang="en-GB" sz="1100" dirty="0"/>
              <a:t>term factors are also at play, including failures in housing, employment, economic, social and health policy decisions which have embedded and sometimes </a:t>
            </a:r>
          </a:p>
          <a:p>
            <a:r>
              <a:rPr lang="en-GB" sz="1100" dirty="0"/>
              <a:t>worsened inequalities. </a:t>
            </a:r>
          </a:p>
          <a:p>
            <a:endParaRPr lang="en-GB" dirty="0"/>
          </a:p>
        </p:txBody>
      </p:sp>
    </p:spTree>
    <p:extLst>
      <p:ext uri="{BB962C8B-B14F-4D97-AF65-F5344CB8AC3E}">
        <p14:creationId xmlns:p14="http://schemas.microsoft.com/office/powerpoint/2010/main" val="110426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5</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707298" y="394869"/>
            <a:ext cx="9274902" cy="56682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36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Healthy life expectancy at birth</a:t>
            </a:r>
          </a:p>
        </p:txBody>
      </p:sp>
      <p:pic>
        <p:nvPicPr>
          <p:cNvPr id="11" name="Picture 10" descr="Map of Sheffield showing healthy life expectancy at birth for women. Demonstrates geographical inequality, with lower life expectancy in the north and east of the city. ">
            <a:extLst>
              <a:ext uri="{FF2B5EF4-FFF2-40B4-BE49-F238E27FC236}">
                <a16:creationId xmlns:a16="http://schemas.microsoft.com/office/drawing/2014/main" id="{C116CB6B-DEB1-2385-816B-89348F2465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2"/>
          <a:stretch/>
        </p:blipFill>
        <p:spPr>
          <a:xfrm>
            <a:off x="714092" y="1466565"/>
            <a:ext cx="4802372" cy="3178883"/>
          </a:xfrm>
          <a:prstGeom prst="rect">
            <a:avLst/>
          </a:prstGeom>
        </p:spPr>
      </p:pic>
      <p:pic>
        <p:nvPicPr>
          <p:cNvPr id="12" name="Picture 6" descr="Map showing geographical distribution of healthy life expectancy at birth for men in Sheffield. ">
            <a:extLst>
              <a:ext uri="{FF2B5EF4-FFF2-40B4-BE49-F238E27FC236}">
                <a16:creationId xmlns:a16="http://schemas.microsoft.com/office/drawing/2014/main" id="{762851AD-613E-48FF-0FAD-5C592E84ADF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 b="-2"/>
          <a:stretch/>
        </p:blipFill>
        <p:spPr bwMode="auto">
          <a:xfrm>
            <a:off x="6096000" y="1464430"/>
            <a:ext cx="4802372" cy="31659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52C7BB3C-1A59-470B-3240-6FFFEE89E960}"/>
              </a:ext>
            </a:extLst>
          </p:cNvPr>
          <p:cNvSpPr txBox="1"/>
          <p:nvPr/>
        </p:nvSpPr>
        <p:spPr>
          <a:xfrm>
            <a:off x="217149" y="4684766"/>
            <a:ext cx="11515735" cy="1384995"/>
          </a:xfrm>
          <a:prstGeom prst="rect">
            <a:avLst/>
          </a:prstGeom>
          <a:noFill/>
        </p:spPr>
        <p:txBody>
          <a:bodyPr wrap="square" rtlCol="0">
            <a:spAutoFit/>
          </a:bodyPr>
          <a:lstStyle/>
          <a:p>
            <a:r>
              <a:rPr lang="en-GB" sz="1200" b="0" i="0" dirty="0">
                <a:solidFill>
                  <a:srgbClr val="374151"/>
                </a:solidFill>
                <a:effectLst/>
                <a:latin typeface="Söhne"/>
              </a:rPr>
              <a:t>Healthy life expectancy refers to the average number of years a person can expect to live in good health, without experiencing significant illness or disability.</a:t>
            </a:r>
          </a:p>
          <a:p>
            <a:r>
              <a:rPr lang="en-GB" sz="1200" b="0" i="0" dirty="0">
                <a:solidFill>
                  <a:srgbClr val="374151"/>
                </a:solidFill>
                <a:effectLst/>
                <a:latin typeface="Söhne"/>
              </a:rPr>
              <a:t> It is a measure that considers both longevity and the quality of life by accounting for the years spent in good health rather than simply overall lifespan. In Sheffield, women </a:t>
            </a:r>
            <a:r>
              <a:rPr lang="en-GB" sz="1200" dirty="0">
                <a:solidFill>
                  <a:srgbClr val="374151"/>
                </a:solidFill>
                <a:latin typeface="Söhne"/>
              </a:rPr>
              <a:t>can expect to live to 82, with 18 years lived in poor health. For men, it’s 79 years with 16 years in poor health. </a:t>
            </a:r>
          </a:p>
          <a:p>
            <a:endParaRPr lang="en-GB" sz="1200" b="1" dirty="0">
              <a:solidFill>
                <a:srgbClr val="374151"/>
              </a:solidFill>
              <a:effectLst/>
              <a:latin typeface="Söhne"/>
              <a:ea typeface="Calibri" panose="020F0502020204030204" pitchFamily="34" charset="0"/>
              <a:cs typeface="Times New Roman" panose="02020603050405020304" pitchFamily="18" charset="0"/>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Why this matters – </a:t>
            </a:r>
            <a:r>
              <a:rPr lang="en-GB" sz="1200" dirty="0">
                <a:latin typeface="Calibri" panose="020F0502020204030204" pitchFamily="34" charset="0"/>
                <a:ea typeface="Calibri" panose="020F0502020204030204" pitchFamily="34" charset="0"/>
                <a:cs typeface="Times New Roman" panose="02020603050405020304" pitchFamily="18" charset="0"/>
              </a:rPr>
              <a:t>HLE is a defined by many different influences – ultimate strategic goal is to narrow the gap, but many different outcomes contribute to HLE. Improving HLE is an indicator that other factors of health and wellbeing are improving in general.  It matters </a:t>
            </a:r>
            <a:r>
              <a:rPr lang="en-GB" sz="1200" dirty="0">
                <a:effectLst/>
                <a:latin typeface="Calibri" panose="020F0502020204030204" pitchFamily="34" charset="0"/>
                <a:ea typeface="Calibri" panose="020F0502020204030204" pitchFamily="34" charset="0"/>
                <a:cs typeface="Times New Roman" panose="02020603050405020304" pitchFamily="18" charset="0"/>
              </a:rPr>
              <a:t>to both the NHS &amp; social care (poor HLE drives demand largely from preventable </a:t>
            </a:r>
            <a:r>
              <a:rPr lang="en-GB" sz="1200" dirty="0">
                <a:latin typeface="Calibri" panose="020F0502020204030204" pitchFamily="34" charset="0"/>
                <a:ea typeface="Calibri" panose="020F0502020204030204" pitchFamily="34" charset="0"/>
                <a:cs typeface="Times New Roman" panose="02020603050405020304" pitchFamily="18" charset="0"/>
              </a:rPr>
              <a:t>non-communicable illness </a:t>
            </a:r>
            <a:r>
              <a:rPr lang="en-GB" sz="1200" dirty="0">
                <a:effectLst/>
                <a:latin typeface="Calibri" panose="020F0502020204030204" pitchFamily="34" charset="0"/>
                <a:ea typeface="Calibri" panose="020F0502020204030204" pitchFamily="34" charset="0"/>
                <a:cs typeface="Times New Roman" panose="02020603050405020304" pitchFamily="18" charset="0"/>
              </a:rPr>
              <a:t>with earlier onset in some populations) and the economy (lost productivity on account of poor health at earlier ages). </a:t>
            </a:r>
            <a:endParaRPr lang="en-GB" sz="1200" dirty="0"/>
          </a:p>
        </p:txBody>
      </p:sp>
      <p:sp>
        <p:nvSpPr>
          <p:cNvPr id="14" name="object 2">
            <a:extLst>
              <a:ext uri="{FF2B5EF4-FFF2-40B4-BE49-F238E27FC236}">
                <a16:creationId xmlns:a16="http://schemas.microsoft.com/office/drawing/2014/main" id="{6465F7B4-7B3B-AC5D-BA2C-BA02BFB02BCB}"/>
              </a:ext>
            </a:extLst>
          </p:cNvPr>
          <p:cNvSpPr txBox="1">
            <a:spLocks/>
          </p:cNvSpPr>
          <p:nvPr/>
        </p:nvSpPr>
        <p:spPr>
          <a:xfrm>
            <a:off x="10059303" y="1676400"/>
            <a:ext cx="1143000" cy="443711"/>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800"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Men</a:t>
            </a:r>
          </a:p>
        </p:txBody>
      </p:sp>
      <p:sp>
        <p:nvSpPr>
          <p:cNvPr id="15" name="object 2">
            <a:extLst>
              <a:ext uri="{FF2B5EF4-FFF2-40B4-BE49-F238E27FC236}">
                <a16:creationId xmlns:a16="http://schemas.microsoft.com/office/drawing/2014/main" id="{40FDB24E-5920-4432-7403-93629F69DD3D}"/>
              </a:ext>
            </a:extLst>
          </p:cNvPr>
          <p:cNvSpPr txBox="1">
            <a:spLocks/>
          </p:cNvSpPr>
          <p:nvPr/>
        </p:nvSpPr>
        <p:spPr>
          <a:xfrm>
            <a:off x="4534058" y="1695049"/>
            <a:ext cx="1333341" cy="443711"/>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2800" spc="-10" dirty="0" err="1">
                <a:solidFill>
                  <a:srgbClr val="392C83"/>
                </a:solidFill>
                <a:latin typeface="Arial" panose="020B0604020202020204" pitchFamily="34" charset="0"/>
                <a:cs typeface="Arial" panose="020B0604020202020204" pitchFamily="34" charset="0"/>
              </a:rPr>
              <a:t>Wom</a:t>
            </a:r>
            <a:r>
              <a:rPr kumimoji="0" lang="en-GB" sz="2800" i="0" u="none" strike="noStrike" kern="0" cap="none" spc="-10" normalizeH="0" baseline="0" noProof="0" dirty="0" err="1">
                <a:ln>
                  <a:noFill/>
                </a:ln>
                <a:solidFill>
                  <a:srgbClr val="392C83"/>
                </a:solidFill>
                <a:effectLst/>
                <a:uLnTx/>
                <a:uFillTx/>
                <a:latin typeface="Arial" panose="020B0604020202020204" pitchFamily="34" charset="0"/>
                <a:ea typeface="+mj-ea"/>
                <a:cs typeface="Arial" panose="020B0604020202020204" pitchFamily="34" charset="0"/>
              </a:rPr>
              <a:t>en</a:t>
            </a:r>
            <a:endParaRPr kumimoji="0" lang="en-GB" sz="2800"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8856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6</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707298" y="394869"/>
            <a:ext cx="9274902" cy="56682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36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Multimorbidity</a:t>
            </a:r>
          </a:p>
        </p:txBody>
      </p:sp>
      <p:pic>
        <p:nvPicPr>
          <p:cNvPr id="16" name="Content Placeholder 6" descr="A picture containing text, screenshot, diagram, line&#10;&#10;Description automatically generated">
            <a:extLst>
              <a:ext uri="{FF2B5EF4-FFF2-40B4-BE49-F238E27FC236}">
                <a16:creationId xmlns:a16="http://schemas.microsoft.com/office/drawing/2014/main" id="{A76A2776-1A28-1705-82EC-592309BD11A6}"/>
              </a:ext>
            </a:extLst>
          </p:cNvPr>
          <p:cNvPicPr>
            <a:picLocks noChangeAspect="1"/>
          </p:cNvPicPr>
          <p:nvPr/>
        </p:nvPicPr>
        <p:blipFill>
          <a:blip r:embed="rId4"/>
          <a:stretch>
            <a:fillRect/>
          </a:stretch>
        </p:blipFill>
        <p:spPr>
          <a:xfrm>
            <a:off x="76200" y="1389673"/>
            <a:ext cx="6513040" cy="4652150"/>
          </a:xfrm>
          <a:prstGeom prst="rect">
            <a:avLst/>
          </a:prstGeom>
        </p:spPr>
      </p:pic>
      <p:sp>
        <p:nvSpPr>
          <p:cNvPr id="17" name="TextBox 16">
            <a:extLst>
              <a:ext uri="{FF2B5EF4-FFF2-40B4-BE49-F238E27FC236}">
                <a16:creationId xmlns:a16="http://schemas.microsoft.com/office/drawing/2014/main" id="{781820D9-3737-6B54-3C81-45BB9D86EF73}"/>
              </a:ext>
            </a:extLst>
          </p:cNvPr>
          <p:cNvSpPr txBox="1"/>
          <p:nvPr/>
        </p:nvSpPr>
        <p:spPr>
          <a:xfrm>
            <a:off x="6589240" y="1517058"/>
            <a:ext cx="5560088" cy="5054974"/>
          </a:xfrm>
          <a:prstGeom prst="rect">
            <a:avLst/>
          </a:prstGeom>
          <a:noFill/>
        </p:spPr>
        <p:txBody>
          <a:bodyPr wrap="square">
            <a:spAutoFit/>
          </a:bodyPr>
          <a:lstStyle/>
          <a:p>
            <a:pPr>
              <a:lnSpc>
                <a:spcPct val="115000"/>
              </a:lnSpc>
              <a:spcAft>
                <a:spcPts val="1000"/>
              </a:spcAft>
            </a:pPr>
            <a:r>
              <a:rPr lang="en-GB" sz="1300" dirty="0">
                <a:effectLst/>
                <a:latin typeface="Calibri" panose="020F0502020204030204" pitchFamily="34" charset="0"/>
                <a:ea typeface="Calibri" panose="020F0502020204030204" pitchFamily="34" charset="0"/>
                <a:cs typeface="Calibri" panose="020F0502020204030204" pitchFamily="34" charset="0"/>
              </a:rPr>
              <a:t>A significant symptom and driver of health inequality </a:t>
            </a:r>
            <a:r>
              <a:rPr lang="en-GB" sz="1300" dirty="0">
                <a:latin typeface="Calibri" panose="020F0502020204030204" pitchFamily="34" charset="0"/>
                <a:ea typeface="Calibri" panose="020F0502020204030204" pitchFamily="34" charset="0"/>
                <a:cs typeface="Calibri" panose="020F0502020204030204" pitchFamily="34" charset="0"/>
              </a:rPr>
              <a:t>is multimorbidity. </a:t>
            </a:r>
            <a:r>
              <a:rPr lang="en-GB" sz="1300" dirty="0">
                <a:effectLst/>
                <a:latin typeface="Calibri" panose="020F0502020204030204" pitchFamily="34" charset="0"/>
                <a:ea typeface="Calibri" panose="020F0502020204030204" pitchFamily="34" charset="0"/>
                <a:cs typeface="Calibri" panose="020F0502020204030204" pitchFamily="34" charset="0"/>
              </a:rPr>
              <a:t>This was first well documented in Scotland (</a:t>
            </a: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Barnett on multi morbidity in Scotland. Lancet 2012</a:t>
            </a:r>
            <a:r>
              <a:rPr lang="en-GB" sz="1300" dirty="0">
                <a:effectLst/>
                <a:latin typeface="Calibri" panose="020F0502020204030204" pitchFamily="34" charset="0"/>
                <a:ea typeface="Calibri" panose="020F0502020204030204" pitchFamily="34" charset="0"/>
                <a:cs typeface="Calibri" panose="020F0502020204030204" pitchFamily="34" charset="0"/>
              </a:rPr>
              <a:t>) but similar work has been done in many places in England over recent years (Somerset, Sheffield, Bradford) and the story is broadly the same. </a:t>
            </a:r>
          </a:p>
          <a:p>
            <a:pPr>
              <a:lnSpc>
                <a:spcPct val="115000"/>
              </a:lnSpc>
              <a:spcAft>
                <a:spcPts val="1000"/>
              </a:spcAft>
            </a:pPr>
            <a:r>
              <a:rPr lang="en-GB" sz="1300" dirty="0">
                <a:effectLst/>
                <a:latin typeface="Calibri" panose="020F0502020204030204" pitchFamily="34" charset="0"/>
                <a:ea typeface="Calibri" panose="020F0502020204030204" pitchFamily="34" charset="0"/>
                <a:cs typeface="Calibri" panose="020F0502020204030204" pitchFamily="34" charset="0"/>
              </a:rPr>
              <a:t>The key metric is a 10-15 </a:t>
            </a:r>
            <a:r>
              <a:rPr lang="en-GB" sz="1300" dirty="0" err="1">
                <a:effectLst/>
                <a:latin typeface="Calibri" panose="020F0502020204030204" pitchFamily="34" charset="0"/>
                <a:ea typeface="Calibri" panose="020F0502020204030204" pitchFamily="34" charset="0"/>
                <a:cs typeface="Calibri" panose="020F0502020204030204" pitchFamily="34" charset="0"/>
              </a:rPr>
              <a:t>yr</a:t>
            </a:r>
            <a:r>
              <a:rPr lang="en-GB" sz="1300" dirty="0">
                <a:effectLst/>
                <a:latin typeface="Calibri" panose="020F0502020204030204" pitchFamily="34" charset="0"/>
                <a:ea typeface="Calibri" panose="020F0502020204030204" pitchFamily="34" charset="0"/>
                <a:cs typeface="Calibri" panose="020F0502020204030204" pitchFamily="34" charset="0"/>
              </a:rPr>
              <a:t> difference in onset of MM between </a:t>
            </a:r>
            <a:r>
              <a:rPr lang="en-GB" sz="1300" dirty="0">
                <a:latin typeface="Calibri" panose="020F0502020204030204" pitchFamily="34" charset="0"/>
                <a:ea typeface="Calibri" panose="020F0502020204030204" pitchFamily="34" charset="0"/>
                <a:cs typeface="Calibri" panose="020F0502020204030204" pitchFamily="34" charset="0"/>
              </a:rPr>
              <a:t>most</a:t>
            </a:r>
            <a:r>
              <a:rPr lang="en-GB" sz="1300" dirty="0">
                <a:effectLst/>
                <a:latin typeface="Calibri" panose="020F0502020204030204" pitchFamily="34" charset="0"/>
                <a:ea typeface="Calibri" panose="020F0502020204030204" pitchFamily="34" charset="0"/>
                <a:cs typeface="Calibri" panose="020F0502020204030204" pitchFamily="34" charset="0"/>
              </a:rPr>
              <a:t> and </a:t>
            </a:r>
            <a:r>
              <a:rPr lang="en-GB" sz="1300" dirty="0">
                <a:latin typeface="Calibri" panose="020F0502020204030204" pitchFamily="34" charset="0"/>
                <a:ea typeface="Calibri" panose="020F0502020204030204" pitchFamily="34" charset="0"/>
                <a:cs typeface="Calibri" panose="020F0502020204030204" pitchFamily="34" charset="0"/>
              </a:rPr>
              <a:t>least deprived areas</a:t>
            </a:r>
            <a:r>
              <a:rPr lang="en-GB" sz="1300" dirty="0">
                <a:effectLst/>
                <a:latin typeface="Calibri" panose="020F0502020204030204" pitchFamily="34" charset="0"/>
                <a:ea typeface="Calibri" panose="020F0502020204030204" pitchFamily="34" charset="0"/>
                <a:cs typeface="Calibri" panose="020F0502020204030204" pitchFamily="34" charset="0"/>
              </a:rPr>
              <a:t>. Or at any given age 15% difference in prevalence of MM across that spectrum of inequality. </a:t>
            </a:r>
            <a:endParaRPr lang="en-GB" sz="13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300" dirty="0">
                <a:effectLst/>
                <a:latin typeface="Calibri" panose="020F0502020204030204" pitchFamily="34" charset="0"/>
                <a:ea typeface="Calibri" panose="020F0502020204030204" pitchFamily="34" charset="0"/>
                <a:cs typeface="Calibri" panose="020F0502020204030204" pitchFamily="34" charset="0"/>
              </a:rPr>
              <a:t>This is where NHS and social care demand comes from. It is the largest single shift in epidemiology in the last 3 decades. Ever more efficient systems to address demand will not address this problem. </a:t>
            </a:r>
          </a:p>
          <a:p>
            <a:pPr>
              <a:lnSpc>
                <a:spcPct val="115000"/>
              </a:lnSpc>
              <a:spcAft>
                <a:spcPts val="1000"/>
              </a:spcAft>
            </a:pPr>
            <a:r>
              <a:rPr lang="en-GB" sz="1300" dirty="0">
                <a:effectLst/>
                <a:latin typeface="Calibri" panose="020F0502020204030204" pitchFamily="34" charset="0"/>
                <a:ea typeface="Calibri" panose="020F0502020204030204" pitchFamily="34" charset="0"/>
                <a:cs typeface="Calibri" panose="020F0502020204030204" pitchFamily="34" charset="0"/>
              </a:rPr>
              <a:t>Multi morbidity</a:t>
            </a:r>
            <a:r>
              <a:rPr lang="en-GB" sz="1300" dirty="0">
                <a:latin typeface="Calibri" panose="020F0502020204030204" pitchFamily="34" charset="0"/>
                <a:ea typeface="Calibri" panose="020F0502020204030204" pitchFamily="34" charset="0"/>
                <a:cs typeface="Calibri" panose="020F0502020204030204" pitchFamily="34" charset="0"/>
              </a:rPr>
              <a:t> and</a:t>
            </a:r>
            <a:r>
              <a:rPr lang="en-GB" sz="1300" dirty="0">
                <a:effectLst/>
                <a:latin typeface="Calibri" panose="020F0502020204030204" pitchFamily="34" charset="0"/>
                <a:ea typeface="Calibri" panose="020F0502020204030204" pitchFamily="34" charset="0"/>
                <a:cs typeface="Calibri" panose="020F0502020204030204" pitchFamily="34" charset="0"/>
              </a:rPr>
              <a:t> frailty </a:t>
            </a:r>
            <a:r>
              <a:rPr lang="en-GB" sz="1300" dirty="0">
                <a:latin typeface="Calibri" panose="020F0502020204030204" pitchFamily="34" charset="0"/>
                <a:ea typeface="Calibri" panose="020F0502020204030204" pitchFamily="34" charset="0"/>
                <a:cs typeface="Calibri" panose="020F0502020204030204" pitchFamily="34" charset="0"/>
              </a:rPr>
              <a:t>are</a:t>
            </a:r>
            <a:r>
              <a:rPr lang="en-GB" sz="1300" dirty="0">
                <a:effectLst/>
                <a:latin typeface="Calibri" panose="020F0502020204030204" pitchFamily="34" charset="0"/>
                <a:ea typeface="Calibri" panose="020F0502020204030204" pitchFamily="34" charset="0"/>
                <a:cs typeface="Calibri" panose="020F0502020204030204" pitchFamily="34" charset="0"/>
              </a:rPr>
              <a:t> not inevitable. </a:t>
            </a:r>
            <a:r>
              <a:rPr lang="en-GB" sz="1300" dirty="0">
                <a:latin typeface="Calibri" panose="020F0502020204030204" pitchFamily="34" charset="0"/>
                <a:ea typeface="Calibri" panose="020F0502020204030204" pitchFamily="34" charset="0"/>
                <a:cs typeface="Calibri" panose="020F0502020204030204" pitchFamily="34" charset="0"/>
              </a:rPr>
              <a:t>They </a:t>
            </a:r>
            <a:r>
              <a:rPr lang="en-GB" sz="1300" dirty="0">
                <a:effectLst/>
                <a:latin typeface="Calibri" panose="020F0502020204030204" pitchFamily="34" charset="0"/>
                <a:ea typeface="Calibri" panose="020F0502020204030204" pitchFamily="34" charset="0"/>
                <a:cs typeface="Calibri" panose="020F0502020204030204" pitchFamily="34" charset="0"/>
              </a:rPr>
              <a:t>are largely preventable. </a:t>
            </a:r>
          </a:p>
          <a:p>
            <a:pPr>
              <a:lnSpc>
                <a:spcPct val="115000"/>
              </a:lnSpc>
              <a:spcAft>
                <a:spcPts val="1000"/>
              </a:spcAft>
            </a:pPr>
            <a:r>
              <a:rPr lang="en-GB" sz="1300" dirty="0">
                <a:effectLst/>
                <a:latin typeface="Calibri" panose="020F0502020204030204" pitchFamily="34" charset="0"/>
                <a:ea typeface="Calibri" panose="020F0502020204030204" pitchFamily="34" charset="0"/>
                <a:cs typeface="Calibri" panose="020F0502020204030204" pitchFamily="34" charset="0"/>
              </a:rPr>
              <a:t>From the Lancet Commission paper on health need: </a:t>
            </a:r>
            <a:r>
              <a:rPr lang="en-GB" sz="1300" b="1" i="1" dirty="0">
                <a:effectLst/>
                <a:latin typeface="Calibri" panose="020F0502020204030204" pitchFamily="34" charset="0"/>
                <a:ea typeface="Calibri" panose="020F0502020204030204" pitchFamily="34" charset="0"/>
                <a:cs typeface="Calibri" panose="020F0502020204030204" pitchFamily="34" charset="0"/>
              </a:rPr>
              <a:t>“Meeting the challenges of the future will require an increased focus on health promotion &amp; disease prevention, involving a more concerted effort to tackle the multiple social, environmental, and economic factors that lie at the heart of health inequalities”</a:t>
            </a:r>
            <a:r>
              <a:rPr lang="en-GB" sz="1300" i="1" dirty="0">
                <a:effectLst/>
                <a:latin typeface="Calibri" panose="020F0502020204030204" pitchFamily="34" charset="0"/>
                <a:ea typeface="Calibri" panose="020F0502020204030204" pitchFamily="34" charset="0"/>
                <a:cs typeface="Calibri" panose="020F0502020204030204" pitchFamily="34" charset="0"/>
              </a:rPr>
              <a:t> </a:t>
            </a:r>
            <a:r>
              <a:rPr lang="en-GB" sz="1300" dirty="0">
                <a:effectLst/>
                <a:latin typeface="Calibri" panose="020F0502020204030204" pitchFamily="34" charset="0"/>
                <a:ea typeface="Calibri" panose="020F0502020204030204" pitchFamily="34" charset="0"/>
                <a:cs typeface="Calibri" panose="020F0502020204030204" pitchFamily="34" charset="0"/>
              </a:rPr>
              <a:t>– and are driving the increase in MM and declining HLE. </a:t>
            </a:r>
          </a:p>
          <a:p>
            <a:pPr>
              <a:lnSpc>
                <a:spcPct val="115000"/>
              </a:lnSpc>
              <a:spcAft>
                <a:spcPts val="10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31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7</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707298" y="394869"/>
            <a:ext cx="11179902" cy="505267"/>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32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1. Tackle Racism, Discrimination and their outcomes</a:t>
            </a:r>
          </a:p>
        </p:txBody>
      </p:sp>
      <p:sp>
        <p:nvSpPr>
          <p:cNvPr id="11" name="Content Placeholder 2">
            <a:extLst>
              <a:ext uri="{FF2B5EF4-FFF2-40B4-BE49-F238E27FC236}">
                <a16:creationId xmlns:a16="http://schemas.microsoft.com/office/drawing/2014/main" id="{917DEE8E-1292-3A9B-E0AC-1240548DC661}"/>
              </a:ext>
            </a:extLst>
          </p:cNvPr>
          <p:cNvSpPr txBox="1">
            <a:spLocks/>
          </p:cNvSpPr>
          <p:nvPr/>
        </p:nvSpPr>
        <p:spPr>
          <a:xfrm>
            <a:off x="228600" y="1295005"/>
            <a:ext cx="11504285" cy="5801784"/>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600" dirty="0"/>
              <a:t>We must take action to improve data collection and intelligence about inequalities symptomatic of racism and discrimination. This involves several strategic actions:</a:t>
            </a:r>
          </a:p>
          <a:p>
            <a:pPr>
              <a:buFont typeface="+mj-lt"/>
              <a:buAutoNum type="arabicPeriod"/>
            </a:pPr>
            <a:r>
              <a:rPr lang="en-GB" sz="1600" b="1" dirty="0"/>
              <a:t>Comprehensive Demographic Data Collection Across all Sectors:</a:t>
            </a:r>
            <a:endParaRPr lang="en-GB" sz="1600" dirty="0"/>
          </a:p>
          <a:p>
            <a:pPr marL="914400" lvl="1" indent="-457200"/>
            <a:r>
              <a:rPr lang="en-GB" sz="1600" dirty="0"/>
              <a:t>Implement standardized and inclusive data collection practices across all public services to gather detailed demographic information, including ethnicity, socioeconomic status, and other relevant factors.</a:t>
            </a:r>
          </a:p>
          <a:p>
            <a:pPr>
              <a:buFont typeface="+mj-lt"/>
              <a:buAutoNum type="arabicPeriod"/>
            </a:pPr>
            <a:r>
              <a:rPr lang="en-GB" sz="1600" b="1" dirty="0"/>
              <a:t>Community Engagement and Trust Building:</a:t>
            </a:r>
            <a:endParaRPr lang="en-GB" sz="1600" dirty="0"/>
          </a:p>
          <a:p>
            <a:pPr marL="914400" lvl="1" indent="-457200"/>
            <a:r>
              <a:rPr lang="en-GB" sz="1600" dirty="0"/>
              <a:t>Engage with marginalized communities to build trust and encourage participation in data collection efforts. Ensure that data collection processes are culturally sensitive and that communities understand the importance and benefits of providing their information. Make communities active stakeholders in the intelligence and analysis gained from this participatory work. </a:t>
            </a:r>
          </a:p>
          <a:p>
            <a:pPr>
              <a:buFont typeface="+mj-lt"/>
              <a:buAutoNum type="arabicPeriod"/>
            </a:pPr>
            <a:r>
              <a:rPr lang="en-GB" sz="1600" b="1" dirty="0"/>
              <a:t>Interdisciplinary Research and Collaboration:</a:t>
            </a:r>
            <a:endParaRPr lang="en-GB" sz="1600" dirty="0"/>
          </a:p>
          <a:p>
            <a:pPr marL="914400" lvl="1" indent="-457200"/>
            <a:r>
              <a:rPr lang="en-GB" sz="1600" dirty="0"/>
              <a:t>Foster collaboration between healthcare providers, researchers, and social scientists to integrate diverse perspectives and methodologies in studying health inequalities. This approach can move us towards a more holistic understanding of the factors driving disparities.</a:t>
            </a:r>
          </a:p>
          <a:p>
            <a:pPr>
              <a:buFont typeface="+mj-lt"/>
              <a:buAutoNum type="arabicPeriod"/>
            </a:pPr>
            <a:r>
              <a:rPr lang="en-GB" sz="1600" b="1" dirty="0"/>
              <a:t>Use of Advanced Analytics and Technology:</a:t>
            </a:r>
            <a:endParaRPr lang="en-GB" sz="1600" dirty="0"/>
          </a:p>
          <a:p>
            <a:pPr marL="914400" lvl="1" indent="-457200"/>
            <a:r>
              <a:rPr lang="en-GB" sz="1600" dirty="0"/>
              <a:t>Employ advanced Public Health Intelligence and Business Intelligence analytics to identify patterns and trends in relevant data in novel, innovative ways to uncover hidden disparities and provide insights into the underlying causes.</a:t>
            </a:r>
          </a:p>
          <a:p>
            <a:pPr>
              <a:buFont typeface="+mj-lt"/>
              <a:buAutoNum type="arabicPeriod"/>
            </a:pPr>
            <a:r>
              <a:rPr lang="en-GB" sz="1600" b="1" dirty="0"/>
              <a:t>Policy Advocacy and Implementation:</a:t>
            </a:r>
            <a:endParaRPr lang="en-GB" sz="1600" dirty="0"/>
          </a:p>
          <a:p>
            <a:pPr marL="914400" lvl="1" indent="-457200"/>
            <a:r>
              <a:rPr lang="en-GB" sz="1600" dirty="0"/>
              <a:t>Advocate for and implement policies that encourage the collection and reporting of health inequality data. Ensure that findings are used to inform local government strategies and interventions aimed at reducing disparities and addressing systemic racism and discrimination. </a:t>
            </a:r>
          </a:p>
          <a:p>
            <a:endParaRPr lang="en-GB" dirty="0"/>
          </a:p>
        </p:txBody>
      </p:sp>
    </p:spTree>
    <p:extLst>
      <p:ext uri="{BB962C8B-B14F-4D97-AF65-F5344CB8AC3E}">
        <p14:creationId xmlns:p14="http://schemas.microsoft.com/office/powerpoint/2010/main" val="257487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8</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noGrp="1"/>
          </p:cNvSpPr>
          <p:nvPr>
            <p:ph type="title" idx="4294967295"/>
          </p:nvPr>
        </p:nvSpPr>
        <p:spPr>
          <a:xfrm>
            <a:off x="707298" y="394869"/>
            <a:ext cx="11179902" cy="505267"/>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32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2. Give Every Child the Best Start in Life</a:t>
            </a:r>
          </a:p>
        </p:txBody>
      </p:sp>
      <p:sp>
        <p:nvSpPr>
          <p:cNvPr id="13" name="TextBox 12">
            <a:extLst>
              <a:ext uri="{FF2B5EF4-FFF2-40B4-BE49-F238E27FC236}">
                <a16:creationId xmlns:a16="http://schemas.microsoft.com/office/drawing/2014/main" id="{B6431ACB-3A22-F3B0-3346-5A61C17713CC}"/>
              </a:ext>
            </a:extLst>
          </p:cNvPr>
          <p:cNvSpPr txBox="1"/>
          <p:nvPr/>
        </p:nvSpPr>
        <p:spPr>
          <a:xfrm>
            <a:off x="484078" y="1528850"/>
            <a:ext cx="11403122" cy="4247317"/>
          </a:xfrm>
          <a:prstGeom prst="rect">
            <a:avLst/>
          </a:prstGeom>
          <a:noFill/>
        </p:spPr>
        <p:txBody>
          <a:bodyPr wrap="square" rtlCol="0">
            <a:spAutoFit/>
          </a:bodyPr>
          <a:lstStyle/>
          <a:p>
            <a:r>
              <a:rPr lang="en-GB" sz="1400" b="1" dirty="0"/>
              <a:t>Key Priorities:</a:t>
            </a:r>
          </a:p>
          <a:p>
            <a:pPr marL="342900" indent="-342900">
              <a:buAutoNum type="arabicParenR"/>
            </a:pPr>
            <a:endParaRPr lang="en-GB" sz="1400" b="1" dirty="0"/>
          </a:p>
          <a:p>
            <a:pPr marL="342900" indent="-342900">
              <a:buAutoNum type="arabicParenR"/>
            </a:pPr>
            <a:r>
              <a:rPr lang="en-GB" sz="1400" b="1" dirty="0"/>
              <a:t>Poverty. </a:t>
            </a:r>
            <a:r>
              <a:rPr lang="en-GB" sz="1400" dirty="0"/>
              <a:t>In Tinsley and Carbrook 53% of children live in absolute low-income households. This is compared to just 2.5% in </a:t>
            </a:r>
            <a:r>
              <a:rPr lang="en-GB" sz="1400" dirty="0" err="1"/>
              <a:t>Endcliffe</a:t>
            </a:r>
            <a:r>
              <a:rPr lang="en-GB" sz="1400" dirty="0"/>
              <a:t> and </a:t>
            </a:r>
            <a:r>
              <a:rPr lang="en-GB" sz="1400" dirty="0" err="1"/>
              <a:t>Ranmoor</a:t>
            </a:r>
            <a:r>
              <a:rPr lang="en-GB" sz="1400" dirty="0"/>
              <a:t>. “Being poor is associated with so many childhood adversities that it may be considered an Adverse Childhood Experience (ACE) itself, more pervasive and persistent than all others. As children’s economic circumstances are inextricably tied to those of their families, promoting family financial health by mitigating poverty as an ACE is critical to expanding opportunities for every child”.</a:t>
            </a:r>
            <a:r>
              <a:rPr lang="en-GB" sz="1400" baseline="30000" dirty="0"/>
              <a:t>1</a:t>
            </a:r>
          </a:p>
          <a:p>
            <a:pPr marL="342900" indent="-342900">
              <a:buAutoNum type="arabicParenR"/>
            </a:pPr>
            <a:endParaRPr lang="en-GB" sz="1400" b="1" dirty="0"/>
          </a:p>
          <a:p>
            <a:pPr marL="342900" indent="-342900">
              <a:buAutoNum type="arabicParenR"/>
            </a:pPr>
            <a:r>
              <a:rPr lang="en-GB" sz="1400" b="1" dirty="0"/>
              <a:t>Oral Health. </a:t>
            </a:r>
            <a:r>
              <a:rPr lang="en-GB" sz="1400" dirty="0"/>
              <a:t>30.8% of five-year-olds in Sheffield have experience of visibly obvious dental decay. Tooth extraction is the most common procedure requiring general anaesthesia in children aged 6-10yrs old. Almost 9 out of 10 hospital tooth extractions among children aged 0 to 5 years are due to preventable tooth decay, and tooth extraction is still the most common hospital procedure in 6 to 10 year olds (</a:t>
            </a:r>
            <a:r>
              <a:rPr lang="en-GB" sz="1400" dirty="0">
                <a:hlinkClick r:id="rId4"/>
              </a:rPr>
              <a:t>OHID, 2022</a:t>
            </a:r>
            <a:r>
              <a:rPr lang="en-GB" sz="1400" dirty="0"/>
              <a:t>), leading to missed education, and time off work for parents/carers. Sheffield experiences some of the highest levels of hospital extractions seen nationally. Sheffield has higher levels of tooth decay than other South Yorkshire LA areas, </a:t>
            </a:r>
            <a:r>
              <a:rPr lang="en-GB" sz="1400" dirty="0" err="1"/>
              <a:t>Y&amp;tH</a:t>
            </a:r>
            <a:r>
              <a:rPr lang="en-GB" sz="1400" dirty="0"/>
              <a:t> and England. Tooth decay was significantly higher amongst the more deprived and non-white ethnic groups according to a </a:t>
            </a:r>
            <a:r>
              <a:rPr lang="en-GB" sz="1400" dirty="0">
                <a:hlinkClick r:id="rId5"/>
              </a:rPr>
              <a:t>2023 report</a:t>
            </a:r>
            <a:endParaRPr lang="en-GB" sz="1400" dirty="0"/>
          </a:p>
          <a:p>
            <a:pPr marL="342900" indent="-342900">
              <a:buAutoNum type="arabicParenR"/>
            </a:pPr>
            <a:endParaRPr lang="en-GB" sz="1400" b="1" dirty="0"/>
          </a:p>
          <a:p>
            <a:pPr marL="342900" indent="-342900">
              <a:buAutoNum type="arabicParenR"/>
            </a:pPr>
            <a:r>
              <a:rPr lang="en-GB" sz="1400" b="1" dirty="0"/>
              <a:t>Adverse Childhood Experience and Trauma. </a:t>
            </a:r>
            <a:r>
              <a:rPr lang="en-GB" sz="1400" dirty="0"/>
              <a:t>ACEs are linked to a wide range of long-term health problems, including  increased risk of chronic diseases, mental health issues, and substance abuse, and can affect long-term life chances. Children who experience ACEs can have reduced educational attainment, and ACEs have a compound effect whereby those children who experience multiple ACEs are at much higher risk of poor outcomes. ACEs are closely linked with poverty and deprivation. </a:t>
            </a:r>
            <a:endParaRPr lang="en-GB" sz="1400" b="1" dirty="0"/>
          </a:p>
          <a:p>
            <a:endParaRPr lang="en-GB" dirty="0"/>
          </a:p>
        </p:txBody>
      </p:sp>
    </p:spTree>
    <p:extLst>
      <p:ext uri="{BB962C8B-B14F-4D97-AF65-F5344CB8AC3E}">
        <p14:creationId xmlns:p14="http://schemas.microsoft.com/office/powerpoint/2010/main" val="202030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2B586E-D37E-DB15-71E8-3C2A6A7F72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2D1FBAF-9E76-AC1E-6F56-A973FEBCC3A3}"/>
              </a:ext>
              <a:ext uri="{C183D7F6-B498-43B3-948B-1728B52AA6E4}">
                <adec:decorative xmlns:adec="http://schemas.microsoft.com/office/drawing/2017/decorative" val="1"/>
              </a:ext>
            </a:extLst>
          </p:cNvPr>
          <p:cNvPicPr/>
          <p:nvPr/>
        </p:nvPicPr>
        <p:blipFill>
          <a:blip r:embed="rId2" cstate="print"/>
          <a:stretch>
            <a:fillRect/>
          </a:stretch>
        </p:blipFill>
        <p:spPr>
          <a:xfrm>
            <a:off x="11016364" y="6161297"/>
            <a:ext cx="230210" cy="212826"/>
          </a:xfrm>
          <a:prstGeom prst="rect">
            <a:avLst/>
          </a:prstGeom>
        </p:spPr>
      </p:pic>
      <p:grpSp>
        <p:nvGrpSpPr>
          <p:cNvPr id="3" name="object 3">
            <a:extLst>
              <a:ext uri="{FF2B5EF4-FFF2-40B4-BE49-F238E27FC236}">
                <a16:creationId xmlns:a16="http://schemas.microsoft.com/office/drawing/2014/main" id="{FFFF4C23-B1E4-89F8-E01B-D09593C3C898}"/>
              </a:ext>
              <a:ext uri="{C183D7F6-B498-43B3-948B-1728B52AA6E4}">
                <adec:decorative xmlns:adec="http://schemas.microsoft.com/office/drawing/2017/decorative" val="1"/>
              </a:ext>
            </a:extLst>
          </p:cNvPr>
          <p:cNvGrpSpPr/>
          <p:nvPr/>
        </p:nvGrpSpPr>
        <p:grpSpPr>
          <a:xfrm>
            <a:off x="11235831" y="6208923"/>
            <a:ext cx="496570" cy="250825"/>
            <a:chOff x="11235831" y="6208923"/>
            <a:chExt cx="496570" cy="250825"/>
          </a:xfrm>
        </p:grpSpPr>
        <p:sp>
          <p:nvSpPr>
            <p:cNvPr id="4" name="object 4">
              <a:extLst>
                <a:ext uri="{FF2B5EF4-FFF2-40B4-BE49-F238E27FC236}">
                  <a16:creationId xmlns:a16="http://schemas.microsoft.com/office/drawing/2014/main" id="{8652BDFA-B1A1-B944-D4A9-58AF99BFD1D1}"/>
                </a:ext>
              </a:extLst>
            </p:cNvPr>
            <p:cNvSpPr/>
            <p:nvPr/>
          </p:nvSpPr>
          <p:spPr>
            <a:xfrm>
              <a:off x="11442690" y="6245568"/>
              <a:ext cx="290195" cy="214629"/>
            </a:xfrm>
            <a:custGeom>
              <a:avLst/>
              <a:gdLst/>
              <a:ahLst/>
              <a:cxnLst/>
              <a:rect l="l" t="t" r="r" b="b"/>
              <a:pathLst>
                <a:path w="290195" h="214629">
                  <a:moveTo>
                    <a:pt x="245874" y="0"/>
                  </a:moveTo>
                  <a:lnTo>
                    <a:pt x="237451" y="536"/>
                  </a:lnTo>
                  <a:lnTo>
                    <a:pt x="181406" y="132387"/>
                  </a:lnTo>
                  <a:lnTo>
                    <a:pt x="178168" y="46535"/>
                  </a:lnTo>
                  <a:lnTo>
                    <a:pt x="175837" y="35344"/>
                  </a:lnTo>
                  <a:lnTo>
                    <a:pt x="169464" y="27466"/>
                  </a:lnTo>
                  <a:lnTo>
                    <a:pt x="159264" y="22807"/>
                  </a:lnTo>
                  <a:lnTo>
                    <a:pt x="145453" y="21275"/>
                  </a:lnTo>
                  <a:lnTo>
                    <a:pt x="134446" y="22569"/>
                  </a:lnTo>
                  <a:lnTo>
                    <a:pt x="124196" y="26536"/>
                  </a:lnTo>
                  <a:lnTo>
                    <a:pt x="115342" y="33298"/>
                  </a:lnTo>
                  <a:lnTo>
                    <a:pt x="108521" y="42979"/>
                  </a:lnTo>
                  <a:lnTo>
                    <a:pt x="65760" y="131409"/>
                  </a:lnTo>
                  <a:lnTo>
                    <a:pt x="68033" y="34876"/>
                  </a:lnTo>
                  <a:lnTo>
                    <a:pt x="66885" y="21638"/>
                  </a:lnTo>
                  <a:lnTo>
                    <a:pt x="61790" y="10827"/>
                  </a:lnTo>
                  <a:lnTo>
                    <a:pt x="52444" y="3539"/>
                  </a:lnTo>
                  <a:lnTo>
                    <a:pt x="38544" y="866"/>
                  </a:lnTo>
                  <a:lnTo>
                    <a:pt x="23777" y="2818"/>
                  </a:lnTo>
                  <a:lnTo>
                    <a:pt x="11499" y="7503"/>
                  </a:lnTo>
                  <a:lnTo>
                    <a:pt x="3107" y="13162"/>
                  </a:lnTo>
                  <a:lnTo>
                    <a:pt x="0" y="18036"/>
                  </a:lnTo>
                  <a:lnTo>
                    <a:pt x="10045" y="186489"/>
                  </a:lnTo>
                  <a:lnTo>
                    <a:pt x="12814" y="198855"/>
                  </a:lnTo>
                  <a:lnTo>
                    <a:pt x="19319" y="207423"/>
                  </a:lnTo>
                  <a:lnTo>
                    <a:pt x="29773" y="212408"/>
                  </a:lnTo>
                  <a:lnTo>
                    <a:pt x="44386" y="214023"/>
                  </a:lnTo>
                  <a:lnTo>
                    <a:pt x="56653" y="213065"/>
                  </a:lnTo>
                  <a:lnTo>
                    <a:pt x="67949" y="209525"/>
                  </a:lnTo>
                  <a:lnTo>
                    <a:pt x="77910" y="202402"/>
                  </a:lnTo>
                  <a:lnTo>
                    <a:pt x="86169" y="190693"/>
                  </a:lnTo>
                  <a:lnTo>
                    <a:pt x="132168" y="100320"/>
                  </a:lnTo>
                  <a:lnTo>
                    <a:pt x="136055" y="186489"/>
                  </a:lnTo>
                  <a:lnTo>
                    <a:pt x="138617" y="198855"/>
                  </a:lnTo>
                  <a:lnTo>
                    <a:pt x="145372" y="207423"/>
                  </a:lnTo>
                  <a:lnTo>
                    <a:pt x="156377" y="212408"/>
                  </a:lnTo>
                  <a:lnTo>
                    <a:pt x="171691" y="214023"/>
                  </a:lnTo>
                  <a:lnTo>
                    <a:pt x="184259" y="212888"/>
                  </a:lnTo>
                  <a:lnTo>
                    <a:pt x="284140" y="50477"/>
                  </a:lnTo>
                  <a:lnTo>
                    <a:pt x="289610" y="30343"/>
                  </a:lnTo>
                  <a:lnTo>
                    <a:pt x="281552" y="11562"/>
                  </a:lnTo>
                  <a:lnTo>
                    <a:pt x="263774" y="2561"/>
                  </a:lnTo>
                  <a:lnTo>
                    <a:pt x="245874" y="0"/>
                  </a:lnTo>
                  <a:close/>
                </a:path>
              </a:pathLst>
            </a:custGeom>
            <a:solidFill>
              <a:srgbClr val="332B7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a:extLst>
                <a:ext uri="{FF2B5EF4-FFF2-40B4-BE49-F238E27FC236}">
                  <a16:creationId xmlns:a16="http://schemas.microsoft.com/office/drawing/2014/main" id="{5A1B54D6-9D8A-55BE-93A4-15B969202EBE}"/>
                </a:ext>
              </a:extLst>
            </p:cNvPr>
            <p:cNvPicPr/>
            <p:nvPr/>
          </p:nvPicPr>
          <p:blipFill>
            <a:blip r:embed="rId3" cstate="print"/>
            <a:stretch>
              <a:fillRect/>
            </a:stretch>
          </p:blipFill>
          <p:spPr>
            <a:xfrm>
              <a:off x="11235831" y="6208923"/>
              <a:ext cx="183388" cy="178625"/>
            </a:xfrm>
            <a:prstGeom prst="rect">
              <a:avLst/>
            </a:prstGeom>
          </p:spPr>
        </p:pic>
      </p:grpSp>
      <p:sp>
        <p:nvSpPr>
          <p:cNvPr id="6" name="object 6">
            <a:extLst>
              <a:ext uri="{FF2B5EF4-FFF2-40B4-BE49-F238E27FC236}">
                <a16:creationId xmlns:a16="http://schemas.microsoft.com/office/drawing/2014/main" id="{92ADDB24-4D92-C4FA-DD20-939F77569CE2}"/>
              </a:ext>
              <a:ext uri="{C183D7F6-B498-43B3-948B-1728B52AA6E4}">
                <adec:decorative xmlns:adec="http://schemas.microsoft.com/office/drawing/2017/decorative" val="1"/>
              </a:ext>
            </a:extLst>
          </p:cNvPr>
          <p:cNvSpPr/>
          <p:nvPr/>
        </p:nvSpPr>
        <p:spPr>
          <a:xfrm>
            <a:off x="0" y="6310440"/>
            <a:ext cx="10652125" cy="3175"/>
          </a:xfrm>
          <a:custGeom>
            <a:avLst/>
            <a:gdLst/>
            <a:ahLst/>
            <a:cxnLst/>
            <a:rect l="l" t="t" r="r" b="b"/>
            <a:pathLst>
              <a:path w="10652125" h="3175">
                <a:moveTo>
                  <a:pt x="10652093" y="0"/>
                </a:moveTo>
                <a:lnTo>
                  <a:pt x="0" y="0"/>
                </a:lnTo>
                <a:lnTo>
                  <a:pt x="0" y="3111"/>
                </a:lnTo>
                <a:lnTo>
                  <a:pt x="10652093" y="3111"/>
                </a:lnTo>
                <a:lnTo>
                  <a:pt x="1065209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9C5067B4-8670-79AC-39B7-728F0514055A}"/>
              </a:ext>
              <a:ext uri="{C183D7F6-B498-43B3-948B-1728B52AA6E4}">
                <adec:decorative xmlns:adec="http://schemas.microsoft.com/office/drawing/2017/decorative" val="1"/>
              </a:ext>
            </a:extLst>
          </p:cNvPr>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36BDB0">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4">
            <a:extLst>
              <a:ext uri="{FF2B5EF4-FFF2-40B4-BE49-F238E27FC236}">
                <a16:creationId xmlns:a16="http://schemas.microsoft.com/office/drawing/2014/main" id="{24B4F176-88D4-D211-41A4-4DF97B70880A}"/>
              </a:ext>
            </a:extLst>
          </p:cNvPr>
          <p:cNvSpPr txBox="1"/>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Sheffield Health and Wellbeing Board</a:t>
            </a:r>
            <a:endParaRPr kumimoji="0" lang="en-GB" sz="9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BA618162-E139-C246-C076-1C43FCD6B030}"/>
              </a:ext>
            </a:extLst>
          </p:cNvPr>
          <p:cNvSpPr txBox="1"/>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9</a:t>
            </a:fld>
            <a:endParaRPr kumimoji="0" lang="en-GB" sz="1400" b="0" i="0" u="none" strike="noStrike" kern="0" cap="none" spc="0" normalizeH="0" baseline="0" noProof="0" dirty="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851BE802-1C4E-CA8D-0CA7-B7E2F2AC7B82}"/>
              </a:ext>
            </a:extLst>
          </p:cNvPr>
          <p:cNvSpPr txBox="1">
            <a:spLocks/>
          </p:cNvSpPr>
          <p:nvPr/>
        </p:nvSpPr>
        <p:spPr>
          <a:xfrm>
            <a:off x="707298" y="394869"/>
            <a:ext cx="11179902" cy="505267"/>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3200" b="1" i="0" u="none" strike="noStrike" kern="0" cap="none" spc="-10" normalizeH="0" baseline="0" noProof="0" dirty="0">
                <a:ln>
                  <a:noFill/>
                </a:ln>
                <a:solidFill>
                  <a:srgbClr val="392C83"/>
                </a:solidFill>
                <a:effectLst/>
                <a:uLnTx/>
                <a:uFillTx/>
                <a:latin typeface="Arial" panose="020B0604020202020204" pitchFamily="34" charset="0"/>
                <a:ea typeface="+mj-ea"/>
                <a:cs typeface="Arial" panose="020B0604020202020204" pitchFamily="34" charset="0"/>
              </a:rPr>
              <a:t>2. Give Every Child the Best Start in Life</a:t>
            </a:r>
          </a:p>
        </p:txBody>
      </p:sp>
      <p:pic>
        <p:nvPicPr>
          <p:cNvPr id="11" name="Picture 10" descr="Map showing children aged 0-19 in absolute low income families in Sheffield, which demonstrates  geographical inequality, with higher rates in the north and east of the city. ">
            <a:extLst>
              <a:ext uri="{FF2B5EF4-FFF2-40B4-BE49-F238E27FC236}">
                <a16:creationId xmlns:a16="http://schemas.microsoft.com/office/drawing/2014/main" id="{634547DC-24DE-E79E-7A8D-6FF0935AD97F}"/>
              </a:ext>
            </a:extLst>
          </p:cNvPr>
          <p:cNvPicPr>
            <a:picLocks noChangeAspect="1"/>
          </p:cNvPicPr>
          <p:nvPr/>
        </p:nvPicPr>
        <p:blipFill>
          <a:blip r:embed="rId4"/>
          <a:srcRect t="2187"/>
          <a:stretch/>
        </p:blipFill>
        <p:spPr>
          <a:xfrm>
            <a:off x="1262570" y="1508422"/>
            <a:ext cx="8126984" cy="3409403"/>
          </a:xfrm>
          <a:prstGeom prst="rect">
            <a:avLst/>
          </a:prstGeom>
        </p:spPr>
      </p:pic>
      <p:sp>
        <p:nvSpPr>
          <p:cNvPr id="12" name="Title 11">
            <a:extLst>
              <a:ext uri="{FF2B5EF4-FFF2-40B4-BE49-F238E27FC236}">
                <a16:creationId xmlns:a16="http://schemas.microsoft.com/office/drawing/2014/main" id="{887128F7-6FAD-CB0A-F79D-648F395B0EDE}"/>
              </a:ext>
            </a:extLst>
          </p:cNvPr>
          <p:cNvSpPr txBox="1">
            <a:spLocks noGrp="1"/>
          </p:cNvSpPr>
          <p:nvPr>
            <p:ph type="title" idx="4294967295"/>
          </p:nvPr>
        </p:nvSpPr>
        <p:spPr>
          <a:xfrm>
            <a:off x="603594" y="5094648"/>
            <a:ext cx="1065212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In Tinsley and Carbrook 53% of children live in absolute low-income households. This is compared to just 2.5% in </a:t>
            </a:r>
            <a:r>
              <a:rPr kumimoji="0" lang="en-GB" sz="1200" b="0" i="0" u="none" strike="noStrike" kern="0" cap="none" spc="0" normalizeH="0" baseline="0" noProof="0" dirty="0" err="1">
                <a:ln>
                  <a:noFill/>
                </a:ln>
                <a:solidFill>
                  <a:sysClr val="windowText" lastClr="000000"/>
                </a:solidFill>
                <a:effectLst/>
                <a:uLnTx/>
                <a:uFillTx/>
              </a:rPr>
              <a:t>Endcliffe</a:t>
            </a:r>
            <a:r>
              <a:rPr kumimoji="0" lang="en-GB" sz="1200" b="0" i="0" u="none" strike="noStrike" kern="0" cap="none" spc="0" normalizeH="0" baseline="0" noProof="0" dirty="0">
                <a:ln>
                  <a:noFill/>
                </a:ln>
                <a:solidFill>
                  <a:sysClr val="windowText" lastClr="000000"/>
                </a:solidFill>
                <a:effectLst/>
                <a:uLnTx/>
                <a:uFillTx/>
              </a:rPr>
              <a:t> and </a:t>
            </a:r>
            <a:r>
              <a:rPr kumimoji="0" lang="en-GB" sz="1200" b="0" i="0" u="none" strike="noStrike" kern="0" cap="none" spc="0" normalizeH="0" baseline="0" noProof="0" dirty="0" err="1">
                <a:ln>
                  <a:noFill/>
                </a:ln>
                <a:solidFill>
                  <a:sysClr val="windowText" lastClr="000000"/>
                </a:solidFill>
                <a:effectLst/>
                <a:uLnTx/>
                <a:uFillTx/>
              </a:rPr>
              <a:t>Ranmoor</a:t>
            </a:r>
            <a:r>
              <a:rPr kumimoji="0" lang="en-GB" sz="1200" b="0" i="0" u="none" strike="noStrike" kern="0" cap="none" spc="0" normalizeH="0" baseline="0" noProof="0" dirty="0">
                <a:ln>
                  <a:noFill/>
                </a:ln>
                <a:solidFill>
                  <a:sysClr val="windowText" lastClr="000000"/>
                </a:solidFill>
                <a:effectLst/>
                <a:uLnTx/>
                <a:uFillTx/>
              </a:rPr>
              <a:t>. “Being poor is associated with so many childhood adversities that it may be considered an Adverse Childhood Experience (ACE) itself, more pervasive and persistent than all others. As children’s economic circumstances are inextricably tied to those of their families, promoting family financial health by mitigating poverty as an ACE is critical to expanding opportunities for every child”.</a:t>
            </a:r>
            <a:r>
              <a:rPr kumimoji="0" lang="en-GB" sz="1200" b="0" i="0" u="none" strike="noStrike" kern="0" cap="none" spc="0" normalizeH="0" baseline="30000" noProof="0" dirty="0">
                <a:ln>
                  <a:noFill/>
                </a:ln>
                <a:solidFill>
                  <a:sysClr val="windowText" lastClr="000000"/>
                </a:solidFill>
                <a:effectLst/>
                <a:uLnTx/>
                <a:uFillTx/>
              </a:rPr>
              <a:t>1</a:t>
            </a:r>
          </a:p>
        </p:txBody>
      </p:sp>
    </p:spTree>
    <p:extLst>
      <p:ext uri="{BB962C8B-B14F-4D97-AF65-F5344CB8AC3E}">
        <p14:creationId xmlns:p14="http://schemas.microsoft.com/office/powerpoint/2010/main" val="2683585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CB222ED414124186EB609AEC2AC948" ma:contentTypeVersion="18" ma:contentTypeDescription="Create a new document." ma:contentTypeScope="" ma:versionID="9d7f1b26a767bf99fa108e11a47ca8e7">
  <xsd:schema xmlns:xsd="http://www.w3.org/2001/XMLSchema" xmlns:xs="http://www.w3.org/2001/XMLSchema" xmlns:p="http://schemas.microsoft.com/office/2006/metadata/properties" xmlns:ns2="78e4c994-aece-4e97-9b66-daa7037f0194" xmlns:ns3="8ad4519e-6926-492e-9562-fd35434ac245" targetNamespace="http://schemas.microsoft.com/office/2006/metadata/properties" ma:root="true" ma:fieldsID="0697b1f4f51ddd15f1df3909ffc4c026" ns2:_="" ns3:_="">
    <xsd:import namespace="78e4c994-aece-4e97-9b66-daa7037f0194"/>
    <xsd:import namespace="8ad4519e-6926-492e-9562-fd35434ac24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4c994-aece-4e97-9b66-daa7037f0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4514f55-2398-460d-b1d9-0db7fd9bad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d4519e-6926-492e-9562-fd35434ac24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d9e954d-8ba0-40c7-b7b5-831258ea92de}" ma:internalName="TaxCatchAll" ma:showField="CatchAllData" ma:web="8ad4519e-6926-492e-9562-fd35434ac24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EA7A7-D030-4358-BEF5-A55F954CC659}">
  <ds:schemaRefs>
    <ds:schemaRef ds:uri="http://schemas.microsoft.com/sharepoint/v3/contenttype/forms"/>
  </ds:schemaRefs>
</ds:datastoreItem>
</file>

<file path=customXml/itemProps2.xml><?xml version="1.0" encoding="utf-8"?>
<ds:datastoreItem xmlns:ds="http://schemas.openxmlformats.org/officeDocument/2006/customXml" ds:itemID="{48363AE7-BBB4-47C6-AA38-B60559213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e4c994-aece-4e97-9b66-daa7037f0194"/>
    <ds:schemaRef ds:uri="8ad4519e-6926-492e-9562-fd35434ac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283</TotalTime>
  <Words>2887</Words>
  <Application>Microsoft Office PowerPoint</Application>
  <PresentationFormat>Widescreen</PresentationFormat>
  <Paragraphs>156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-apple-system</vt:lpstr>
      <vt:lpstr>Aptos</vt:lpstr>
      <vt:lpstr>Arial</vt:lpstr>
      <vt:lpstr>Calibri</vt:lpstr>
      <vt:lpstr>Calibri Light</vt:lpstr>
      <vt:lpstr>Söhne</vt:lpstr>
      <vt:lpstr>Office Theme</vt:lpstr>
      <vt:lpstr>Picture of Health in Sheffield </vt:lpstr>
      <vt:lpstr>Health inequalities </vt:lpstr>
      <vt:lpstr>3</vt:lpstr>
      <vt:lpstr>Life expectancy and healthy life expectancy</vt:lpstr>
      <vt:lpstr>Healthy life expectancy at birth</vt:lpstr>
      <vt:lpstr>Multimorbidity</vt:lpstr>
      <vt:lpstr>1. Tackle Racism, Discrimination and their outcomes</vt:lpstr>
      <vt:lpstr>2. Give Every Child the Best Start in Life</vt:lpstr>
      <vt:lpstr>In Tinsley and Carbrook 53% of children live in absolute low-income households. This is compared to just 2.5% in Endcliffe and Ranmoor. “Being poor is associated with so many childhood adversities that it may be considered an Adverse Childhood Experience (ACE) itself, more pervasive and persistent than all others. As children’s economic circumstances are inextricably tied to those of their families, promoting family financial health by mitigating poverty as an ACE is critical to expanding opportunities for every child”.1</vt:lpstr>
      <vt:lpstr>2. Give Every Child the Best Start in Life</vt:lpstr>
      <vt:lpstr>3. Enable all children, young people and adults to maximise their capabilities and have control over their lives</vt:lpstr>
      <vt:lpstr>3. Enable all children, young people and adults to maximise their capabilities and have control over their lives</vt:lpstr>
      <vt:lpstr>The Indices of Deprivation (IoD) 2019 Employment Deprivation Domain measures the proportion of the working age population in an area involuntarily excluded from the labour market. This includes people who would like to work but are unable to do so due to unemployment sickness or disability or caring responsibilities. In Sheffield, there is considerable inequality in this exclusion. In Firth Park, more than 1 in 4 people are excluded from the labour market, whilst in Dore and Whirlow fewer than 1 in 20 people experience this. </vt:lpstr>
      <vt:lpstr>The tree maps shown above are  essentially square pie charts, with the size of individual squares representing the major causes of death (left) and morbidity (right) which have remained broadly constant since 1990, with significant progress made on smoking, diet and lipid modification as well as some advances in diagnosis meaning that CVD and some cancers have seen a drop in rates for both mortality and morbidity. Worsening trends for Sheffield are shown in darker shades, and are consistent with the findings of the Lancet Commission which explored the changing health needs of the UK population.   The data shown in the tree maps emphasises that ill health and its main drivers are amenable to prevention and intervention. There is a temptation to view this data and reduce the risk factors and the burden of ill health to a simplistic and false narrative about poor individual choice and a lack of ‘personal responsibility’ for health. Commercial actors and media outlets sympathetic to this narrative encourage policy to be shaped around the individual and education to make ‘informed decisions’ about commodities that are addictive, harmful, and heavily promoted. This detracts from investment in upstream interventions which have much greater benefit to population health (see Defining and conceptualising the commercial determinants of health - The Lancet 2023 for more detail). Of particular concern is the rising trend in Type 2 diabetes, which remains a substantial public health issue. </vt:lpstr>
      <vt:lpstr>Breakdown of the life expectancy gap between the most and least deprived quintiles in Sheffield</vt:lpstr>
      <vt:lpstr>5. Ensure a healthy standard of living for all and  6. Create and develop healthy places and communities </vt:lpstr>
      <vt:lpstr>6. Create and develop healthy places and communities </vt:lpstr>
      <vt:lpstr>7.  Ensure fair access to quality health and care services </vt:lpstr>
      <vt:lpstr>*weighted for age/sex/other demographic factors</vt:lpstr>
      <vt:lpstr>This means that inequalities felt now are likely to widen and be compounded by future climate related emergencies.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Helen Watson</cp:lastModifiedBy>
  <cp:revision>4</cp:revision>
  <dcterms:created xsi:type="dcterms:W3CDTF">2024-09-23T13:35:58Z</dcterms:created>
  <dcterms:modified xsi:type="dcterms:W3CDTF">2024-09-25T13:00:10Z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2024-09-23T00:00:00Z</vt:filetime>
  </property>
  <property fmtid="{D5CDD505-2E9C-101B-9397-08002B2CF9AE}" pid="3" name="Creator">
    <vt:lpwstr>Adobe InDesign 19.5 (Macintosh)</vt:lpwstr>
  </property>
  <property fmtid="{D5CDD505-2E9C-101B-9397-08002B2CF9AE}" pid="4" name="LastSaved">
    <vt:filetime>2024-09-23T00:00:00Z</vt:filetime>
  </property>
  <property fmtid="{D5CDD505-2E9C-101B-9397-08002B2CF9AE}" pid="5" name="Producer">
    <vt:lpwstr>Adobe PDF Library 17.0</vt:lpwstr>
  </property>
  <property fmtid="{D5CDD505-2E9C-101B-9397-08002B2CF9AE}" pid="6" name="MSIP_Label_3bb89573-64a6-49dd-b38d-4c7c2bcb20ca_Enabled">
    <vt:lpwstr>true</vt:lpwstr>
  </property>
  <property fmtid="{D5CDD505-2E9C-101B-9397-08002B2CF9AE}" pid="7" name="MSIP_Label_3bb89573-64a6-49dd-b38d-4c7c2bcb20ca_SetDate">
    <vt:lpwstr>2024-09-23T13:36:14Z</vt:lpwstr>
  </property>
  <property fmtid="{D5CDD505-2E9C-101B-9397-08002B2CF9AE}" pid="8" name="MSIP_Label_3bb89573-64a6-49dd-b38d-4c7c2bcb20ca_Method">
    <vt:lpwstr>Privileged</vt:lpwstr>
  </property>
  <property fmtid="{D5CDD505-2E9C-101B-9397-08002B2CF9AE}" pid="9" name="MSIP_Label_3bb89573-64a6-49dd-b38d-4c7c2bcb20ca_Name">
    <vt:lpwstr>Official – Sensitive</vt:lpwstr>
  </property>
  <property fmtid="{D5CDD505-2E9C-101B-9397-08002B2CF9AE}" pid="10" name="MSIP_Label_3bb89573-64a6-49dd-b38d-4c7c2bcb20ca_SiteId">
    <vt:lpwstr>a1ba59b9-7204-48d8-a360-7770245ad4a9</vt:lpwstr>
  </property>
  <property fmtid="{D5CDD505-2E9C-101B-9397-08002B2CF9AE}" pid="11" name="MSIP_Label_3bb89573-64a6-49dd-b38d-4c7c2bcb20ca_ActionId">
    <vt:lpwstr>51531c35-1ff4-428d-8120-e13eda649858</vt:lpwstr>
  </property>
  <property fmtid="{D5CDD505-2E9C-101B-9397-08002B2CF9AE}" pid="12" name="MSIP_Label_3bb89573-64a6-49dd-b38d-4c7c2bcb20ca_ContentBits">
    <vt:lpwstr>0</vt:lpwstr>
  </property>
</Properties>
</file>